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361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370" r:id="rId15"/>
    <p:sldId id="371" r:id="rId16"/>
    <p:sldId id="372" r:id="rId17"/>
    <p:sldId id="271" r:id="rId18"/>
    <p:sldId id="386" r:id="rId19"/>
    <p:sldId id="273" r:id="rId20"/>
    <p:sldId id="274" r:id="rId21"/>
    <p:sldId id="275" r:id="rId22"/>
    <p:sldId id="276" r:id="rId23"/>
    <p:sldId id="390" r:id="rId24"/>
    <p:sldId id="279" r:id="rId25"/>
    <p:sldId id="280" r:id="rId26"/>
    <p:sldId id="281" r:id="rId27"/>
    <p:sldId id="282" r:id="rId28"/>
    <p:sldId id="383" r:id="rId29"/>
    <p:sldId id="343" r:id="rId30"/>
    <p:sldId id="285" r:id="rId3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modifyVerifier cryptProviderType="rsaAES" cryptAlgorithmClass="hash" cryptAlgorithmType="typeAny" cryptAlgorithmSid="14" spinCount="100000" saltData="qbioX6lZ98Vqe9AoCokk0Q==" hashData="QvZR6aQvDPvLnVKXqX51JdRUvMt6foz2Pqmv8ZTFGyEbCPVV9jVHuHxvTAmcRZ5eXOorYy1YgBeryE/K0fNnNQ=="/>
  <p:extLst>
    <p:ext uri="{EFAFB233-063F-42B5-8137-9DF3F51BA10A}">
      <p15:sldGuideLst xmlns:p15="http://schemas.microsoft.com/office/powerpoint/2012/main">
        <p15:guide id="1" pos="4785">
          <p15:clr>
            <a:srgbClr val="000000"/>
          </p15:clr>
        </p15:guide>
        <p15:guide id="2" orient="horz" pos="3929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i29YJS8JDSr0MWzx/43J9+I5Ws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57D3"/>
    <a:srgbClr val="755DD9"/>
    <a:srgbClr val="336600"/>
    <a:srgbClr val="009900"/>
    <a:srgbClr val="0070C0"/>
    <a:srgbClr val="2AABA8"/>
    <a:srgbClr val="33CCCC"/>
    <a:srgbClr val="0099CC"/>
    <a:srgbClr val="99FFC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69"/>
    <p:restoredTop sz="50000" autoAdjust="0"/>
  </p:normalViewPr>
  <p:slideViewPr>
    <p:cSldViewPr snapToGrid="0">
      <p:cViewPr varScale="1">
        <p:scale>
          <a:sx n="86" d="100"/>
          <a:sy n="86" d="100"/>
        </p:scale>
        <p:origin x="1046" y="48"/>
      </p:cViewPr>
      <p:guideLst>
        <p:guide pos="4785"/>
        <p:guide orient="horz" pos="39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43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6144109720547601E-2"/>
          <c:w val="0.97594964195897405"/>
          <c:h val="0.941634904799666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6310-4C46-B283-6B9348ED8A06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6310-4C46-B283-6B9348ED8A06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10-4C46-B283-6B9348ED8A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6144109720547601E-2"/>
          <c:w val="0.97594964195897405"/>
          <c:h val="0.941634904799666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2F10-4E9A-9CDF-57790F72A78F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2F10-4E9A-9CDF-57790F72A78F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10-4E9A-9CDF-57790F72A7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6144109720547601E-2"/>
          <c:w val="0.97594964195897405"/>
          <c:h val="0.941634904799666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FFD400"/>
              </a:solidFill>
            </c:spPr>
            <c:extLst>
              <c:ext xmlns:c16="http://schemas.microsoft.com/office/drawing/2014/chart" uri="{C3380CC4-5D6E-409C-BE32-E72D297353CC}">
                <c16:uniqueId val="{00000001-C67C-44D2-81A9-F10E75BF7C6C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C67C-44D2-81A9-F10E75BF7C6C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7C-44D2-81A9-F10E75BF7C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3398689599765602E-2"/>
          <c:w val="0.97594964195897405"/>
          <c:h val="0.941634904799666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8532-4DE7-8BE7-359D4F9D160A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8532-4DE7-8BE7-359D4F9D160A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32-4DE7-8BE7-359D4F9D16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58532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552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1" name="Google Shape;63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9994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3022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5123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0259D-A17F-4BF6-9ABE-AEA8831BC935}" type="slidenum">
              <a:rPr lang="es-PE" smtClean="0"/>
              <a:t>14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78657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0259D-A17F-4BF6-9ABE-AEA8831BC935}" type="slidenum">
              <a:rPr lang="es-PE" smtClean="0"/>
              <a:t>15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74116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0259D-A17F-4BF6-9ABE-AEA8831BC935}" type="slidenum">
              <a:rPr lang="es-PE" smtClean="0"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81953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275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1" name="Google Shape;74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8135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2450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220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8317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1812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7948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70513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1" name="Google Shape;100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49673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2" name="Google Shape;102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13288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s-P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81034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301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3429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1034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9539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5579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1811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9519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453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4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Images &amp; Contents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3635896" y="4559"/>
            <a:ext cx="5508104" cy="6863603"/>
          </a:xfrm>
          <a:custGeom>
            <a:avLst/>
            <a:gdLst>
              <a:gd name="connsiteX0" fmla="*/ 0 w 4572000"/>
              <a:gd name="connsiteY0" fmla="*/ 0 h 5140082"/>
              <a:gd name="connsiteX1" fmla="*/ 4572000 w 4572000"/>
              <a:gd name="connsiteY1" fmla="*/ 0 h 5140082"/>
              <a:gd name="connsiteX2" fmla="*/ 4572000 w 4572000"/>
              <a:gd name="connsiteY2" fmla="*/ 5140082 h 5140082"/>
              <a:gd name="connsiteX3" fmla="*/ 0 w 4572000"/>
              <a:gd name="connsiteY3" fmla="*/ 5140082 h 5140082"/>
              <a:gd name="connsiteX4" fmla="*/ 0 w 4572000"/>
              <a:gd name="connsiteY4" fmla="*/ 0 h 5140082"/>
              <a:gd name="connsiteX0" fmla="*/ 502920 w 4572000"/>
              <a:gd name="connsiteY0" fmla="*/ 0 h 5147702"/>
              <a:gd name="connsiteX1" fmla="*/ 4572000 w 4572000"/>
              <a:gd name="connsiteY1" fmla="*/ 7620 h 5147702"/>
              <a:gd name="connsiteX2" fmla="*/ 4572000 w 4572000"/>
              <a:gd name="connsiteY2" fmla="*/ 5147702 h 5147702"/>
              <a:gd name="connsiteX3" fmla="*/ 0 w 4572000"/>
              <a:gd name="connsiteY3" fmla="*/ 5147702 h 5147702"/>
              <a:gd name="connsiteX4" fmla="*/ 502920 w 4572000"/>
              <a:gd name="connsiteY4" fmla="*/ 0 h 5147702"/>
              <a:gd name="connsiteX0" fmla="*/ 480060 w 4572000"/>
              <a:gd name="connsiteY0" fmla="*/ 0 h 5140082"/>
              <a:gd name="connsiteX1" fmla="*/ 4572000 w 4572000"/>
              <a:gd name="connsiteY1" fmla="*/ 0 h 5140082"/>
              <a:gd name="connsiteX2" fmla="*/ 4572000 w 4572000"/>
              <a:gd name="connsiteY2" fmla="*/ 5140082 h 5140082"/>
              <a:gd name="connsiteX3" fmla="*/ 0 w 4572000"/>
              <a:gd name="connsiteY3" fmla="*/ 5140082 h 5140082"/>
              <a:gd name="connsiteX4" fmla="*/ 480060 w 4572000"/>
              <a:gd name="connsiteY4" fmla="*/ 0 h 5140082"/>
              <a:gd name="connsiteX0" fmla="*/ 1402080 w 5494020"/>
              <a:gd name="connsiteY0" fmla="*/ 0 h 5147702"/>
              <a:gd name="connsiteX1" fmla="*/ 5494020 w 5494020"/>
              <a:gd name="connsiteY1" fmla="*/ 0 h 5147702"/>
              <a:gd name="connsiteX2" fmla="*/ 5494020 w 5494020"/>
              <a:gd name="connsiteY2" fmla="*/ 5140082 h 5147702"/>
              <a:gd name="connsiteX3" fmla="*/ 0 w 5494020"/>
              <a:gd name="connsiteY3" fmla="*/ 5147702 h 5147702"/>
              <a:gd name="connsiteX4" fmla="*/ 1402080 w 5494020"/>
              <a:gd name="connsiteY4" fmla="*/ 0 h 5147702"/>
              <a:gd name="connsiteX0" fmla="*/ 1706880 w 5494020"/>
              <a:gd name="connsiteY0" fmla="*/ 0 h 5147702"/>
              <a:gd name="connsiteX1" fmla="*/ 5494020 w 5494020"/>
              <a:gd name="connsiteY1" fmla="*/ 0 h 5147702"/>
              <a:gd name="connsiteX2" fmla="*/ 5494020 w 5494020"/>
              <a:gd name="connsiteY2" fmla="*/ 5140082 h 5147702"/>
              <a:gd name="connsiteX3" fmla="*/ 0 w 5494020"/>
              <a:gd name="connsiteY3" fmla="*/ 5147702 h 5147702"/>
              <a:gd name="connsiteX4" fmla="*/ 1706880 w 5494020"/>
              <a:gd name="connsiteY4" fmla="*/ 0 h 514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4020" h="5147702">
                <a:moveTo>
                  <a:pt x="1706880" y="0"/>
                </a:moveTo>
                <a:lnTo>
                  <a:pt x="5494020" y="0"/>
                </a:lnTo>
                <a:lnTo>
                  <a:pt x="5494020" y="5140082"/>
                </a:lnTo>
                <a:lnTo>
                  <a:pt x="0" y="5147702"/>
                </a:lnTo>
                <a:lnTo>
                  <a:pt x="170688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2058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483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551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4"/>
          <p:cNvPicPr preferRelativeResize="0"/>
          <p:nvPr/>
        </p:nvPicPr>
        <p:blipFill rotWithShape="1">
          <a:blip r:embed="rId2">
            <a:alphaModFix/>
          </a:blip>
          <a:srcRect t="38771"/>
          <a:stretch/>
        </p:blipFill>
        <p:spPr>
          <a:xfrm>
            <a:off x="442604" y="6260361"/>
            <a:ext cx="1249076" cy="40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3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3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3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4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9" name="Google Shape;59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1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6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800" y="2430763"/>
            <a:ext cx="3454656" cy="199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"/>
          <p:cNvSpPr txBox="1"/>
          <p:nvPr/>
        </p:nvSpPr>
        <p:spPr>
          <a:xfrm>
            <a:off x="3793285" y="5439659"/>
            <a:ext cx="495517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dirty="0">
                <a:solidFill>
                  <a:srgbClr val="3F3F3F"/>
                </a:solidFill>
                <a:latin typeface="+mj-lt"/>
                <a:ea typeface="Tahoma"/>
                <a:cs typeface="Tahoma"/>
                <a:sym typeface="Tahoma"/>
              </a:rPr>
              <a:t>TIENS ESTÁ ENTRE LAS </a:t>
            </a:r>
            <a:endParaRPr dirty="0">
              <a:latin typeface="+mj-l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 b="1" dirty="0">
                <a:solidFill>
                  <a:srgbClr val="00B050"/>
                </a:solidFill>
                <a:latin typeface="+mj-lt"/>
                <a:ea typeface="Tahoma"/>
                <a:cs typeface="Tahoma"/>
                <a:sym typeface="Tahoma"/>
              </a:rPr>
              <a:t>EMPRESAS MLM</a:t>
            </a:r>
            <a:r>
              <a:rPr lang="es-PE" sz="2000" dirty="0">
                <a:solidFill>
                  <a:srgbClr val="00B050"/>
                </a:solidFill>
                <a:latin typeface="+mj-lt"/>
                <a:ea typeface="Tahoma"/>
                <a:cs typeface="Tahoma"/>
                <a:sym typeface="Tahoma"/>
              </a:rPr>
              <a:t> </a:t>
            </a:r>
            <a:endParaRPr dirty="0">
              <a:latin typeface="+mj-l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dirty="0">
                <a:solidFill>
                  <a:srgbClr val="3F3F3F"/>
                </a:solidFill>
                <a:latin typeface="+mj-lt"/>
                <a:ea typeface="Tahoma"/>
                <a:cs typeface="Tahoma"/>
                <a:sym typeface="Tahoma"/>
              </a:rPr>
              <a:t>MÁS GRANDES DEL MUNDO</a:t>
            </a:r>
            <a:endParaRPr sz="2000" dirty="0">
              <a:solidFill>
                <a:srgbClr val="3F3F3F"/>
              </a:solidFill>
              <a:latin typeface="+mj-lt"/>
              <a:ea typeface="Tahoma"/>
              <a:cs typeface="Tahoma"/>
              <a:sym typeface="Tahoma"/>
            </a:endParaRPr>
          </a:p>
        </p:txBody>
      </p:sp>
      <p:grpSp>
        <p:nvGrpSpPr>
          <p:cNvPr id="225" name="Google Shape;225;p10"/>
          <p:cNvGrpSpPr/>
          <p:nvPr/>
        </p:nvGrpSpPr>
        <p:grpSpPr>
          <a:xfrm>
            <a:off x="1456144" y="1145954"/>
            <a:ext cx="6053496" cy="489972"/>
            <a:chOff x="8949425" y="2954865"/>
            <a:chExt cx="2381281" cy="425411"/>
          </a:xfrm>
        </p:grpSpPr>
        <p:sp>
          <p:nvSpPr>
            <p:cNvPr id="226" name="Google Shape;226;p10"/>
            <p:cNvSpPr txBox="1"/>
            <p:nvPr/>
          </p:nvSpPr>
          <p:spPr>
            <a:xfrm>
              <a:off x="9134229" y="3060172"/>
              <a:ext cx="1070678" cy="240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200" b="1">
                  <a:solidFill>
                    <a:srgbClr val="3F3F3F"/>
                  </a:solidFill>
                  <a:latin typeface="+mj-lt"/>
                  <a:ea typeface="Tahoma"/>
                  <a:cs typeface="Tahoma"/>
                  <a:sym typeface="Tahoma"/>
                </a:rPr>
                <a:t>SUCURSALES TIENS</a:t>
              </a:r>
              <a:endParaRPr>
                <a:latin typeface="+mj-lt"/>
              </a:endParaRPr>
            </a:p>
          </p:txBody>
        </p:sp>
        <p:sp>
          <p:nvSpPr>
            <p:cNvPr id="227" name="Google Shape;227;p10"/>
            <p:cNvSpPr txBox="1"/>
            <p:nvPr/>
          </p:nvSpPr>
          <p:spPr>
            <a:xfrm>
              <a:off x="10567245" y="3072935"/>
              <a:ext cx="763461" cy="240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200" b="1">
                  <a:solidFill>
                    <a:srgbClr val="3F3F3F"/>
                  </a:solidFill>
                  <a:latin typeface="+mj-lt"/>
                  <a:ea typeface="Tahoma"/>
                  <a:cs typeface="Tahoma"/>
                  <a:sym typeface="Tahoma"/>
                </a:rPr>
                <a:t>CASA MATRIZ</a:t>
              </a:r>
              <a:endParaRPr>
                <a:latin typeface="+mj-lt"/>
              </a:endParaRPr>
            </a:p>
          </p:txBody>
        </p:sp>
        <p:sp>
          <p:nvSpPr>
            <p:cNvPr id="228" name="Google Shape;228;p10"/>
            <p:cNvSpPr/>
            <p:nvPr/>
          </p:nvSpPr>
          <p:spPr>
            <a:xfrm>
              <a:off x="10373315" y="2972811"/>
              <a:ext cx="189302" cy="40746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0"/>
            <p:cNvSpPr/>
            <p:nvPr/>
          </p:nvSpPr>
          <p:spPr>
            <a:xfrm>
              <a:off x="8949425" y="2954865"/>
              <a:ext cx="189302" cy="407465"/>
            </a:xfrm>
            <a:prstGeom prst="ellipse">
              <a:avLst/>
            </a:prstGeom>
            <a:solidFill>
              <a:srgbClr val="63BF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0" name="Google Shape;230;p10"/>
          <p:cNvSpPr/>
          <p:nvPr/>
        </p:nvSpPr>
        <p:spPr>
          <a:xfrm>
            <a:off x="2606057" y="-106908"/>
            <a:ext cx="4054175" cy="9340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0"/>
          <p:cNvSpPr txBox="1"/>
          <p:nvPr/>
        </p:nvSpPr>
        <p:spPr>
          <a:xfrm>
            <a:off x="3009182" y="117529"/>
            <a:ext cx="310533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800" b="1" dirty="0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rPr>
              <a:t>VISIÓN GLOBAL</a:t>
            </a:r>
            <a:endParaRPr dirty="0">
              <a:latin typeface="+mj-lt"/>
            </a:endParaRPr>
          </a:p>
        </p:txBody>
      </p:sp>
      <p:grpSp>
        <p:nvGrpSpPr>
          <p:cNvPr id="232" name="Google Shape;232;p10"/>
          <p:cNvGrpSpPr/>
          <p:nvPr/>
        </p:nvGrpSpPr>
        <p:grpSpPr>
          <a:xfrm>
            <a:off x="899592" y="2013744"/>
            <a:ext cx="7127112" cy="3525659"/>
            <a:chOff x="3843499" y="3719582"/>
            <a:chExt cx="16665619" cy="8244192"/>
          </a:xfrm>
        </p:grpSpPr>
        <p:sp>
          <p:nvSpPr>
            <p:cNvPr id="233" name="Google Shape;233;p10"/>
            <p:cNvSpPr/>
            <p:nvPr/>
          </p:nvSpPr>
          <p:spPr>
            <a:xfrm>
              <a:off x="9818027" y="3757809"/>
              <a:ext cx="85988" cy="38227"/>
            </a:xfrm>
            <a:custGeom>
              <a:avLst/>
              <a:gdLst/>
              <a:ahLst/>
              <a:cxnLst/>
              <a:rect l="l" t="t" r="r" b="b"/>
              <a:pathLst>
                <a:path w="9" h="4" extrusionOk="0">
                  <a:moveTo>
                    <a:pt x="4" y="3"/>
                  </a:moveTo>
                  <a:cubicBezTo>
                    <a:pt x="4" y="3"/>
                    <a:pt x="1" y="2"/>
                    <a:pt x="1" y="2"/>
                  </a:cubicBezTo>
                  <a:cubicBezTo>
                    <a:pt x="1" y="2"/>
                    <a:pt x="4" y="2"/>
                    <a:pt x="5" y="2"/>
                  </a:cubicBezTo>
                  <a:cubicBezTo>
                    <a:pt x="3" y="1"/>
                    <a:pt x="1" y="2"/>
                    <a:pt x="0" y="0"/>
                  </a:cubicBezTo>
                  <a:cubicBezTo>
                    <a:pt x="1" y="1"/>
                    <a:pt x="8" y="0"/>
                    <a:pt x="9" y="2"/>
                  </a:cubicBezTo>
                  <a:cubicBezTo>
                    <a:pt x="9" y="2"/>
                    <a:pt x="6" y="2"/>
                    <a:pt x="5" y="2"/>
                  </a:cubicBezTo>
                  <a:cubicBezTo>
                    <a:pt x="5" y="2"/>
                    <a:pt x="7" y="4"/>
                    <a:pt x="4" y="3"/>
                  </a:cubicBezTo>
                  <a:cubicBezTo>
                    <a:pt x="3" y="3"/>
                    <a:pt x="6" y="4"/>
                    <a:pt x="4" y="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0"/>
            <p:cNvSpPr/>
            <p:nvPr/>
          </p:nvSpPr>
          <p:spPr>
            <a:xfrm>
              <a:off x="16859434" y="9558687"/>
              <a:ext cx="1904460" cy="1423937"/>
            </a:xfrm>
            <a:custGeom>
              <a:avLst/>
              <a:gdLst/>
              <a:ahLst/>
              <a:cxnLst/>
              <a:rect l="l" t="t" r="r" b="b"/>
              <a:pathLst>
                <a:path w="204" h="152" extrusionOk="0">
                  <a:moveTo>
                    <a:pt x="101" y="4"/>
                  </a:moveTo>
                  <a:cubicBezTo>
                    <a:pt x="99" y="4"/>
                    <a:pt x="98" y="2"/>
                    <a:pt x="96" y="2"/>
                  </a:cubicBezTo>
                  <a:cubicBezTo>
                    <a:pt x="95" y="1"/>
                    <a:pt x="95" y="2"/>
                    <a:pt x="96" y="3"/>
                  </a:cubicBezTo>
                  <a:cubicBezTo>
                    <a:pt x="96" y="4"/>
                    <a:pt x="98" y="3"/>
                    <a:pt x="98" y="3"/>
                  </a:cubicBezTo>
                  <a:cubicBezTo>
                    <a:pt x="99" y="4"/>
                    <a:pt x="98" y="6"/>
                    <a:pt x="99" y="6"/>
                  </a:cubicBezTo>
                  <a:cubicBezTo>
                    <a:pt x="99" y="7"/>
                    <a:pt x="98" y="7"/>
                    <a:pt x="97" y="7"/>
                  </a:cubicBezTo>
                  <a:cubicBezTo>
                    <a:pt x="96" y="8"/>
                    <a:pt x="95" y="8"/>
                    <a:pt x="94" y="8"/>
                  </a:cubicBezTo>
                  <a:cubicBezTo>
                    <a:pt x="92" y="7"/>
                    <a:pt x="92" y="8"/>
                    <a:pt x="90" y="8"/>
                  </a:cubicBezTo>
                  <a:cubicBezTo>
                    <a:pt x="87" y="9"/>
                    <a:pt x="88" y="12"/>
                    <a:pt x="86" y="13"/>
                  </a:cubicBezTo>
                  <a:cubicBezTo>
                    <a:pt x="84" y="15"/>
                    <a:pt x="83" y="18"/>
                    <a:pt x="84" y="20"/>
                  </a:cubicBezTo>
                  <a:cubicBezTo>
                    <a:pt x="86" y="23"/>
                    <a:pt x="81" y="21"/>
                    <a:pt x="80" y="21"/>
                  </a:cubicBezTo>
                  <a:cubicBezTo>
                    <a:pt x="79" y="21"/>
                    <a:pt x="76" y="24"/>
                    <a:pt x="76" y="24"/>
                  </a:cubicBezTo>
                  <a:cubicBezTo>
                    <a:pt x="76" y="24"/>
                    <a:pt x="75" y="19"/>
                    <a:pt x="74" y="18"/>
                  </a:cubicBezTo>
                  <a:cubicBezTo>
                    <a:pt x="74" y="17"/>
                    <a:pt x="73" y="17"/>
                    <a:pt x="72" y="17"/>
                  </a:cubicBezTo>
                  <a:cubicBezTo>
                    <a:pt x="71" y="16"/>
                    <a:pt x="71" y="16"/>
                    <a:pt x="71" y="15"/>
                  </a:cubicBezTo>
                  <a:cubicBezTo>
                    <a:pt x="70" y="14"/>
                    <a:pt x="70" y="16"/>
                    <a:pt x="70" y="17"/>
                  </a:cubicBezTo>
                  <a:cubicBezTo>
                    <a:pt x="69" y="17"/>
                    <a:pt x="68" y="17"/>
                    <a:pt x="68" y="16"/>
                  </a:cubicBezTo>
                  <a:cubicBezTo>
                    <a:pt x="66" y="16"/>
                    <a:pt x="67" y="20"/>
                    <a:pt x="65" y="19"/>
                  </a:cubicBezTo>
                  <a:cubicBezTo>
                    <a:pt x="65" y="19"/>
                    <a:pt x="64" y="18"/>
                    <a:pt x="64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8"/>
                    <a:pt x="62" y="22"/>
                    <a:pt x="62" y="22"/>
                  </a:cubicBezTo>
                  <a:cubicBezTo>
                    <a:pt x="62" y="22"/>
                    <a:pt x="60" y="22"/>
                    <a:pt x="60" y="22"/>
                  </a:cubicBezTo>
                  <a:cubicBezTo>
                    <a:pt x="60" y="23"/>
                    <a:pt x="61" y="23"/>
                    <a:pt x="61" y="23"/>
                  </a:cubicBezTo>
                  <a:cubicBezTo>
                    <a:pt x="60" y="25"/>
                    <a:pt x="59" y="23"/>
                    <a:pt x="59" y="26"/>
                  </a:cubicBezTo>
                  <a:cubicBezTo>
                    <a:pt x="59" y="27"/>
                    <a:pt x="60" y="27"/>
                    <a:pt x="60" y="28"/>
                  </a:cubicBezTo>
                  <a:cubicBezTo>
                    <a:pt x="60" y="30"/>
                    <a:pt x="53" y="26"/>
                    <a:pt x="53" y="29"/>
                  </a:cubicBezTo>
                  <a:cubicBezTo>
                    <a:pt x="53" y="30"/>
                    <a:pt x="57" y="32"/>
                    <a:pt x="55" y="33"/>
                  </a:cubicBezTo>
                  <a:cubicBezTo>
                    <a:pt x="54" y="33"/>
                    <a:pt x="54" y="32"/>
                    <a:pt x="54" y="33"/>
                  </a:cubicBezTo>
                  <a:cubicBezTo>
                    <a:pt x="53" y="34"/>
                    <a:pt x="53" y="34"/>
                    <a:pt x="52" y="33"/>
                  </a:cubicBezTo>
                  <a:cubicBezTo>
                    <a:pt x="51" y="33"/>
                    <a:pt x="52" y="31"/>
                    <a:pt x="51" y="30"/>
                  </a:cubicBezTo>
                  <a:cubicBezTo>
                    <a:pt x="50" y="28"/>
                    <a:pt x="48" y="32"/>
                    <a:pt x="47" y="33"/>
                  </a:cubicBezTo>
                  <a:cubicBezTo>
                    <a:pt x="47" y="34"/>
                    <a:pt x="46" y="35"/>
                    <a:pt x="46" y="36"/>
                  </a:cubicBezTo>
                  <a:cubicBezTo>
                    <a:pt x="46" y="36"/>
                    <a:pt x="47" y="37"/>
                    <a:pt x="47" y="38"/>
                  </a:cubicBezTo>
                  <a:cubicBezTo>
                    <a:pt x="47" y="38"/>
                    <a:pt x="45" y="40"/>
                    <a:pt x="44" y="41"/>
                  </a:cubicBezTo>
                  <a:cubicBezTo>
                    <a:pt x="41" y="44"/>
                    <a:pt x="38" y="46"/>
                    <a:pt x="34" y="47"/>
                  </a:cubicBezTo>
                  <a:cubicBezTo>
                    <a:pt x="31" y="47"/>
                    <a:pt x="28" y="49"/>
                    <a:pt x="24" y="50"/>
                  </a:cubicBezTo>
                  <a:cubicBezTo>
                    <a:pt x="21" y="51"/>
                    <a:pt x="18" y="51"/>
                    <a:pt x="15" y="53"/>
                  </a:cubicBezTo>
                  <a:cubicBezTo>
                    <a:pt x="13" y="55"/>
                    <a:pt x="12" y="55"/>
                    <a:pt x="10" y="56"/>
                  </a:cubicBezTo>
                  <a:cubicBezTo>
                    <a:pt x="9" y="57"/>
                    <a:pt x="7" y="60"/>
                    <a:pt x="7" y="60"/>
                  </a:cubicBezTo>
                  <a:cubicBezTo>
                    <a:pt x="6" y="60"/>
                    <a:pt x="7" y="57"/>
                    <a:pt x="7" y="56"/>
                  </a:cubicBezTo>
                  <a:cubicBezTo>
                    <a:pt x="5" y="56"/>
                    <a:pt x="4" y="61"/>
                    <a:pt x="4" y="61"/>
                  </a:cubicBezTo>
                  <a:cubicBezTo>
                    <a:pt x="5" y="64"/>
                    <a:pt x="3" y="65"/>
                    <a:pt x="3" y="68"/>
                  </a:cubicBezTo>
                  <a:cubicBezTo>
                    <a:pt x="3" y="69"/>
                    <a:pt x="8" y="80"/>
                    <a:pt x="6" y="81"/>
                  </a:cubicBezTo>
                  <a:cubicBezTo>
                    <a:pt x="6" y="81"/>
                    <a:pt x="3" y="77"/>
                    <a:pt x="3" y="77"/>
                  </a:cubicBezTo>
                  <a:cubicBezTo>
                    <a:pt x="3" y="78"/>
                    <a:pt x="6" y="81"/>
                    <a:pt x="4" y="82"/>
                  </a:cubicBezTo>
                  <a:cubicBezTo>
                    <a:pt x="2" y="82"/>
                    <a:pt x="2" y="77"/>
                    <a:pt x="0" y="77"/>
                  </a:cubicBezTo>
                  <a:cubicBezTo>
                    <a:pt x="0" y="77"/>
                    <a:pt x="6" y="85"/>
                    <a:pt x="6" y="86"/>
                  </a:cubicBezTo>
                  <a:cubicBezTo>
                    <a:pt x="7" y="87"/>
                    <a:pt x="6" y="89"/>
                    <a:pt x="7" y="91"/>
                  </a:cubicBezTo>
                  <a:cubicBezTo>
                    <a:pt x="8" y="93"/>
                    <a:pt x="9" y="94"/>
                    <a:pt x="10" y="96"/>
                  </a:cubicBezTo>
                  <a:cubicBezTo>
                    <a:pt x="11" y="97"/>
                    <a:pt x="11" y="100"/>
                    <a:pt x="11" y="101"/>
                  </a:cubicBezTo>
                  <a:cubicBezTo>
                    <a:pt x="11" y="103"/>
                    <a:pt x="12" y="105"/>
                    <a:pt x="13" y="106"/>
                  </a:cubicBezTo>
                  <a:cubicBezTo>
                    <a:pt x="14" y="109"/>
                    <a:pt x="14" y="110"/>
                    <a:pt x="14" y="113"/>
                  </a:cubicBezTo>
                  <a:cubicBezTo>
                    <a:pt x="14" y="114"/>
                    <a:pt x="14" y="119"/>
                    <a:pt x="14" y="119"/>
                  </a:cubicBezTo>
                  <a:cubicBezTo>
                    <a:pt x="13" y="120"/>
                    <a:pt x="12" y="120"/>
                    <a:pt x="11" y="121"/>
                  </a:cubicBezTo>
                  <a:cubicBezTo>
                    <a:pt x="10" y="124"/>
                    <a:pt x="12" y="124"/>
                    <a:pt x="13" y="125"/>
                  </a:cubicBezTo>
                  <a:cubicBezTo>
                    <a:pt x="17" y="127"/>
                    <a:pt x="20" y="129"/>
                    <a:pt x="25" y="128"/>
                  </a:cubicBezTo>
                  <a:cubicBezTo>
                    <a:pt x="27" y="127"/>
                    <a:pt x="29" y="126"/>
                    <a:pt x="30" y="125"/>
                  </a:cubicBezTo>
                  <a:cubicBezTo>
                    <a:pt x="33" y="124"/>
                    <a:pt x="32" y="125"/>
                    <a:pt x="33" y="123"/>
                  </a:cubicBezTo>
                  <a:cubicBezTo>
                    <a:pt x="35" y="121"/>
                    <a:pt x="42" y="121"/>
                    <a:pt x="44" y="122"/>
                  </a:cubicBezTo>
                  <a:cubicBezTo>
                    <a:pt x="47" y="122"/>
                    <a:pt x="52" y="124"/>
                    <a:pt x="54" y="121"/>
                  </a:cubicBezTo>
                  <a:cubicBezTo>
                    <a:pt x="55" y="120"/>
                    <a:pt x="55" y="118"/>
                    <a:pt x="57" y="117"/>
                  </a:cubicBezTo>
                  <a:cubicBezTo>
                    <a:pt x="59" y="116"/>
                    <a:pt x="61" y="115"/>
                    <a:pt x="63" y="114"/>
                  </a:cubicBezTo>
                  <a:cubicBezTo>
                    <a:pt x="66" y="112"/>
                    <a:pt x="70" y="114"/>
                    <a:pt x="73" y="112"/>
                  </a:cubicBezTo>
                  <a:cubicBezTo>
                    <a:pt x="78" y="110"/>
                    <a:pt x="82" y="110"/>
                    <a:pt x="88" y="109"/>
                  </a:cubicBezTo>
                  <a:cubicBezTo>
                    <a:pt x="89" y="109"/>
                    <a:pt x="90" y="108"/>
                    <a:pt x="92" y="108"/>
                  </a:cubicBezTo>
                  <a:cubicBezTo>
                    <a:pt x="93" y="109"/>
                    <a:pt x="95" y="110"/>
                    <a:pt x="96" y="111"/>
                  </a:cubicBezTo>
                  <a:cubicBezTo>
                    <a:pt x="97" y="111"/>
                    <a:pt x="107" y="113"/>
                    <a:pt x="107" y="114"/>
                  </a:cubicBezTo>
                  <a:cubicBezTo>
                    <a:pt x="106" y="115"/>
                    <a:pt x="105" y="118"/>
                    <a:pt x="107" y="117"/>
                  </a:cubicBezTo>
                  <a:cubicBezTo>
                    <a:pt x="108" y="117"/>
                    <a:pt x="110" y="120"/>
                    <a:pt x="111" y="121"/>
                  </a:cubicBezTo>
                  <a:cubicBezTo>
                    <a:pt x="112" y="122"/>
                    <a:pt x="112" y="123"/>
                    <a:pt x="112" y="125"/>
                  </a:cubicBezTo>
                  <a:cubicBezTo>
                    <a:pt x="113" y="126"/>
                    <a:pt x="115" y="128"/>
                    <a:pt x="115" y="128"/>
                  </a:cubicBezTo>
                  <a:cubicBezTo>
                    <a:pt x="115" y="127"/>
                    <a:pt x="114" y="126"/>
                    <a:pt x="116" y="125"/>
                  </a:cubicBezTo>
                  <a:cubicBezTo>
                    <a:pt x="117" y="124"/>
                    <a:pt x="118" y="123"/>
                    <a:pt x="120" y="122"/>
                  </a:cubicBezTo>
                  <a:cubicBezTo>
                    <a:pt x="121" y="121"/>
                    <a:pt x="126" y="116"/>
                    <a:pt x="125" y="115"/>
                  </a:cubicBezTo>
                  <a:cubicBezTo>
                    <a:pt x="126" y="117"/>
                    <a:pt x="125" y="118"/>
                    <a:pt x="125" y="120"/>
                  </a:cubicBezTo>
                  <a:cubicBezTo>
                    <a:pt x="126" y="121"/>
                    <a:pt x="124" y="122"/>
                    <a:pt x="124" y="122"/>
                  </a:cubicBezTo>
                  <a:cubicBezTo>
                    <a:pt x="123" y="124"/>
                    <a:pt x="123" y="125"/>
                    <a:pt x="123" y="126"/>
                  </a:cubicBezTo>
                  <a:cubicBezTo>
                    <a:pt x="123" y="128"/>
                    <a:pt x="119" y="129"/>
                    <a:pt x="122" y="129"/>
                  </a:cubicBezTo>
                  <a:cubicBezTo>
                    <a:pt x="126" y="129"/>
                    <a:pt x="124" y="125"/>
                    <a:pt x="125" y="123"/>
                  </a:cubicBezTo>
                  <a:cubicBezTo>
                    <a:pt x="125" y="123"/>
                    <a:pt x="129" y="127"/>
                    <a:pt x="128" y="129"/>
                  </a:cubicBezTo>
                  <a:cubicBezTo>
                    <a:pt x="125" y="133"/>
                    <a:pt x="129" y="130"/>
                    <a:pt x="131" y="132"/>
                  </a:cubicBezTo>
                  <a:cubicBezTo>
                    <a:pt x="134" y="135"/>
                    <a:pt x="134" y="136"/>
                    <a:pt x="134" y="139"/>
                  </a:cubicBezTo>
                  <a:cubicBezTo>
                    <a:pt x="133" y="142"/>
                    <a:pt x="137" y="145"/>
                    <a:pt x="139" y="145"/>
                  </a:cubicBezTo>
                  <a:cubicBezTo>
                    <a:pt x="141" y="146"/>
                    <a:pt x="143" y="147"/>
                    <a:pt x="145" y="147"/>
                  </a:cubicBezTo>
                  <a:cubicBezTo>
                    <a:pt x="147" y="147"/>
                    <a:pt x="151" y="152"/>
                    <a:pt x="153" y="151"/>
                  </a:cubicBezTo>
                  <a:cubicBezTo>
                    <a:pt x="155" y="150"/>
                    <a:pt x="157" y="149"/>
                    <a:pt x="158" y="147"/>
                  </a:cubicBezTo>
                  <a:cubicBezTo>
                    <a:pt x="158" y="147"/>
                    <a:pt x="160" y="144"/>
                    <a:pt x="161" y="145"/>
                  </a:cubicBezTo>
                  <a:cubicBezTo>
                    <a:pt x="161" y="146"/>
                    <a:pt x="159" y="147"/>
                    <a:pt x="160" y="148"/>
                  </a:cubicBezTo>
                  <a:cubicBezTo>
                    <a:pt x="161" y="149"/>
                    <a:pt x="161" y="146"/>
                    <a:pt x="162" y="146"/>
                  </a:cubicBezTo>
                  <a:cubicBezTo>
                    <a:pt x="162" y="146"/>
                    <a:pt x="164" y="149"/>
                    <a:pt x="165" y="149"/>
                  </a:cubicBezTo>
                  <a:cubicBezTo>
                    <a:pt x="165" y="150"/>
                    <a:pt x="167" y="152"/>
                    <a:pt x="168" y="152"/>
                  </a:cubicBezTo>
                  <a:cubicBezTo>
                    <a:pt x="167" y="152"/>
                    <a:pt x="170" y="149"/>
                    <a:pt x="170" y="149"/>
                  </a:cubicBezTo>
                  <a:cubicBezTo>
                    <a:pt x="172" y="148"/>
                    <a:pt x="173" y="146"/>
                    <a:pt x="174" y="145"/>
                  </a:cubicBezTo>
                  <a:cubicBezTo>
                    <a:pt x="177" y="144"/>
                    <a:pt x="185" y="146"/>
                    <a:pt x="185" y="142"/>
                  </a:cubicBezTo>
                  <a:cubicBezTo>
                    <a:pt x="186" y="137"/>
                    <a:pt x="187" y="134"/>
                    <a:pt x="188" y="130"/>
                  </a:cubicBezTo>
                  <a:cubicBezTo>
                    <a:pt x="190" y="126"/>
                    <a:pt x="191" y="122"/>
                    <a:pt x="194" y="118"/>
                  </a:cubicBezTo>
                  <a:cubicBezTo>
                    <a:pt x="195" y="117"/>
                    <a:pt x="197" y="116"/>
                    <a:pt x="198" y="114"/>
                  </a:cubicBezTo>
                  <a:cubicBezTo>
                    <a:pt x="198" y="113"/>
                    <a:pt x="198" y="113"/>
                    <a:pt x="198" y="112"/>
                  </a:cubicBezTo>
                  <a:cubicBezTo>
                    <a:pt x="199" y="111"/>
                    <a:pt x="200" y="110"/>
                    <a:pt x="200" y="108"/>
                  </a:cubicBezTo>
                  <a:cubicBezTo>
                    <a:pt x="201" y="106"/>
                    <a:pt x="200" y="104"/>
                    <a:pt x="201" y="102"/>
                  </a:cubicBezTo>
                  <a:cubicBezTo>
                    <a:pt x="201" y="101"/>
                    <a:pt x="202" y="100"/>
                    <a:pt x="202" y="99"/>
                  </a:cubicBezTo>
                  <a:cubicBezTo>
                    <a:pt x="203" y="98"/>
                    <a:pt x="201" y="97"/>
                    <a:pt x="202" y="96"/>
                  </a:cubicBezTo>
                  <a:cubicBezTo>
                    <a:pt x="203" y="95"/>
                    <a:pt x="204" y="92"/>
                    <a:pt x="203" y="91"/>
                  </a:cubicBezTo>
                  <a:cubicBezTo>
                    <a:pt x="203" y="89"/>
                    <a:pt x="202" y="88"/>
                    <a:pt x="202" y="87"/>
                  </a:cubicBezTo>
                  <a:cubicBezTo>
                    <a:pt x="201" y="86"/>
                    <a:pt x="201" y="84"/>
                    <a:pt x="201" y="83"/>
                  </a:cubicBezTo>
                  <a:cubicBezTo>
                    <a:pt x="200" y="79"/>
                    <a:pt x="203" y="77"/>
                    <a:pt x="202" y="73"/>
                  </a:cubicBezTo>
                  <a:cubicBezTo>
                    <a:pt x="202" y="74"/>
                    <a:pt x="201" y="76"/>
                    <a:pt x="200" y="76"/>
                  </a:cubicBezTo>
                  <a:cubicBezTo>
                    <a:pt x="198" y="76"/>
                    <a:pt x="197" y="72"/>
                    <a:pt x="196" y="70"/>
                  </a:cubicBezTo>
                  <a:cubicBezTo>
                    <a:pt x="194" y="67"/>
                    <a:pt x="190" y="67"/>
                    <a:pt x="190" y="62"/>
                  </a:cubicBezTo>
                  <a:cubicBezTo>
                    <a:pt x="189" y="60"/>
                    <a:pt x="188" y="60"/>
                    <a:pt x="187" y="59"/>
                  </a:cubicBezTo>
                  <a:cubicBezTo>
                    <a:pt x="185" y="58"/>
                    <a:pt x="185" y="61"/>
                    <a:pt x="184" y="59"/>
                  </a:cubicBezTo>
                  <a:cubicBezTo>
                    <a:pt x="184" y="56"/>
                    <a:pt x="183" y="55"/>
                    <a:pt x="181" y="53"/>
                  </a:cubicBezTo>
                  <a:cubicBezTo>
                    <a:pt x="181" y="53"/>
                    <a:pt x="180" y="52"/>
                    <a:pt x="180" y="51"/>
                  </a:cubicBezTo>
                  <a:cubicBezTo>
                    <a:pt x="179" y="51"/>
                    <a:pt x="180" y="49"/>
                    <a:pt x="180" y="50"/>
                  </a:cubicBezTo>
                  <a:cubicBezTo>
                    <a:pt x="178" y="48"/>
                    <a:pt x="176" y="47"/>
                    <a:pt x="174" y="46"/>
                  </a:cubicBezTo>
                  <a:cubicBezTo>
                    <a:pt x="172" y="44"/>
                    <a:pt x="169" y="45"/>
                    <a:pt x="168" y="43"/>
                  </a:cubicBezTo>
                  <a:cubicBezTo>
                    <a:pt x="166" y="41"/>
                    <a:pt x="167" y="37"/>
                    <a:pt x="166" y="36"/>
                  </a:cubicBezTo>
                  <a:cubicBezTo>
                    <a:pt x="166" y="34"/>
                    <a:pt x="166" y="32"/>
                    <a:pt x="165" y="31"/>
                  </a:cubicBezTo>
                  <a:cubicBezTo>
                    <a:pt x="164" y="30"/>
                    <a:pt x="163" y="30"/>
                    <a:pt x="163" y="28"/>
                  </a:cubicBezTo>
                  <a:cubicBezTo>
                    <a:pt x="163" y="26"/>
                    <a:pt x="163" y="23"/>
                    <a:pt x="161" y="20"/>
                  </a:cubicBezTo>
                  <a:cubicBezTo>
                    <a:pt x="160" y="20"/>
                    <a:pt x="158" y="17"/>
                    <a:pt x="158" y="18"/>
                  </a:cubicBezTo>
                  <a:cubicBezTo>
                    <a:pt x="156" y="18"/>
                    <a:pt x="156" y="19"/>
                    <a:pt x="155" y="17"/>
                  </a:cubicBezTo>
                  <a:cubicBezTo>
                    <a:pt x="153" y="15"/>
                    <a:pt x="154" y="11"/>
                    <a:pt x="152" y="8"/>
                  </a:cubicBezTo>
                  <a:cubicBezTo>
                    <a:pt x="152" y="7"/>
                    <a:pt x="148" y="0"/>
                    <a:pt x="148" y="0"/>
                  </a:cubicBezTo>
                  <a:cubicBezTo>
                    <a:pt x="147" y="0"/>
                    <a:pt x="147" y="2"/>
                    <a:pt x="147" y="3"/>
                  </a:cubicBezTo>
                  <a:cubicBezTo>
                    <a:pt x="147" y="4"/>
                    <a:pt x="146" y="5"/>
                    <a:pt x="145" y="6"/>
                  </a:cubicBezTo>
                  <a:cubicBezTo>
                    <a:pt x="145" y="6"/>
                    <a:pt x="143" y="8"/>
                    <a:pt x="144" y="9"/>
                  </a:cubicBezTo>
                  <a:cubicBezTo>
                    <a:pt x="144" y="9"/>
                    <a:pt x="146" y="9"/>
                    <a:pt x="145" y="10"/>
                  </a:cubicBezTo>
                  <a:cubicBezTo>
                    <a:pt x="144" y="10"/>
                    <a:pt x="143" y="15"/>
                    <a:pt x="143" y="16"/>
                  </a:cubicBezTo>
                  <a:cubicBezTo>
                    <a:pt x="144" y="18"/>
                    <a:pt x="144" y="20"/>
                    <a:pt x="144" y="22"/>
                  </a:cubicBezTo>
                  <a:cubicBezTo>
                    <a:pt x="143" y="26"/>
                    <a:pt x="143" y="36"/>
                    <a:pt x="137" y="36"/>
                  </a:cubicBezTo>
                  <a:cubicBezTo>
                    <a:pt x="133" y="36"/>
                    <a:pt x="133" y="32"/>
                    <a:pt x="130" y="31"/>
                  </a:cubicBezTo>
                  <a:cubicBezTo>
                    <a:pt x="128" y="30"/>
                    <a:pt x="126" y="30"/>
                    <a:pt x="124" y="28"/>
                  </a:cubicBezTo>
                  <a:cubicBezTo>
                    <a:pt x="123" y="27"/>
                    <a:pt x="112" y="21"/>
                    <a:pt x="113" y="20"/>
                  </a:cubicBezTo>
                  <a:cubicBezTo>
                    <a:pt x="113" y="19"/>
                    <a:pt x="114" y="18"/>
                    <a:pt x="115" y="17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6" y="14"/>
                    <a:pt x="116" y="13"/>
                  </a:cubicBezTo>
                  <a:cubicBezTo>
                    <a:pt x="117" y="12"/>
                    <a:pt x="117" y="12"/>
                    <a:pt x="118" y="11"/>
                  </a:cubicBezTo>
                  <a:cubicBezTo>
                    <a:pt x="118" y="10"/>
                    <a:pt x="120" y="9"/>
                    <a:pt x="121" y="8"/>
                  </a:cubicBezTo>
                  <a:cubicBezTo>
                    <a:pt x="121" y="7"/>
                    <a:pt x="119" y="5"/>
                    <a:pt x="118" y="6"/>
                  </a:cubicBezTo>
                  <a:cubicBezTo>
                    <a:pt x="118" y="6"/>
                    <a:pt x="117" y="8"/>
                    <a:pt x="117" y="8"/>
                  </a:cubicBezTo>
                  <a:cubicBezTo>
                    <a:pt x="116" y="7"/>
                    <a:pt x="116" y="7"/>
                    <a:pt x="115" y="6"/>
                  </a:cubicBezTo>
                  <a:cubicBezTo>
                    <a:pt x="115" y="5"/>
                    <a:pt x="113" y="7"/>
                    <a:pt x="112" y="7"/>
                  </a:cubicBezTo>
                  <a:cubicBezTo>
                    <a:pt x="111" y="8"/>
                    <a:pt x="110" y="7"/>
                    <a:pt x="109" y="7"/>
                  </a:cubicBezTo>
                  <a:cubicBezTo>
                    <a:pt x="107" y="6"/>
                    <a:pt x="104" y="5"/>
                    <a:pt x="101" y="4"/>
                  </a:cubicBezTo>
                  <a:cubicBezTo>
                    <a:pt x="99" y="4"/>
                    <a:pt x="103" y="5"/>
                    <a:pt x="101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0"/>
            <p:cNvSpPr/>
            <p:nvPr/>
          </p:nvSpPr>
          <p:spPr>
            <a:xfrm>
              <a:off x="11416754" y="5927165"/>
              <a:ext cx="372610" cy="563840"/>
            </a:xfrm>
            <a:custGeom>
              <a:avLst/>
              <a:gdLst/>
              <a:ahLst/>
              <a:cxnLst/>
              <a:rect l="l" t="t" r="r" b="b"/>
              <a:pathLst>
                <a:path w="40" h="60" extrusionOk="0">
                  <a:moveTo>
                    <a:pt x="15" y="0"/>
                  </a:moveTo>
                  <a:cubicBezTo>
                    <a:pt x="12" y="0"/>
                    <a:pt x="10" y="1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6" y="3"/>
                    <a:pt x="5" y="2"/>
                    <a:pt x="4" y="3"/>
                  </a:cubicBezTo>
                  <a:cubicBezTo>
                    <a:pt x="5" y="2"/>
                    <a:pt x="5" y="4"/>
                    <a:pt x="5" y="4"/>
                  </a:cubicBezTo>
                  <a:cubicBezTo>
                    <a:pt x="4" y="6"/>
                    <a:pt x="1" y="5"/>
                    <a:pt x="2" y="8"/>
                  </a:cubicBezTo>
                  <a:cubicBezTo>
                    <a:pt x="4" y="10"/>
                    <a:pt x="3" y="11"/>
                    <a:pt x="2" y="13"/>
                  </a:cubicBezTo>
                  <a:cubicBezTo>
                    <a:pt x="2" y="15"/>
                    <a:pt x="4" y="15"/>
                    <a:pt x="5" y="14"/>
                  </a:cubicBezTo>
                  <a:cubicBezTo>
                    <a:pt x="4" y="15"/>
                    <a:pt x="5" y="15"/>
                    <a:pt x="5" y="16"/>
                  </a:cubicBezTo>
                  <a:cubicBezTo>
                    <a:pt x="5" y="15"/>
                    <a:pt x="3" y="18"/>
                    <a:pt x="3" y="18"/>
                  </a:cubicBezTo>
                  <a:cubicBezTo>
                    <a:pt x="2" y="18"/>
                    <a:pt x="0" y="18"/>
                    <a:pt x="0" y="20"/>
                  </a:cubicBezTo>
                  <a:cubicBezTo>
                    <a:pt x="1" y="20"/>
                    <a:pt x="2" y="18"/>
                    <a:pt x="3" y="19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4"/>
                    <a:pt x="3" y="22"/>
                    <a:pt x="4" y="22"/>
                  </a:cubicBezTo>
                  <a:cubicBezTo>
                    <a:pt x="4" y="21"/>
                    <a:pt x="5" y="23"/>
                    <a:pt x="5" y="23"/>
                  </a:cubicBezTo>
                  <a:cubicBezTo>
                    <a:pt x="6" y="23"/>
                    <a:pt x="5" y="19"/>
                    <a:pt x="4" y="19"/>
                  </a:cubicBezTo>
                  <a:cubicBezTo>
                    <a:pt x="5" y="19"/>
                    <a:pt x="7" y="20"/>
                    <a:pt x="7" y="19"/>
                  </a:cubicBezTo>
                  <a:cubicBezTo>
                    <a:pt x="7" y="19"/>
                    <a:pt x="6" y="20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4"/>
                    <a:pt x="4" y="27"/>
                    <a:pt x="7" y="27"/>
                  </a:cubicBezTo>
                  <a:cubicBezTo>
                    <a:pt x="7" y="27"/>
                    <a:pt x="10" y="27"/>
                    <a:pt x="11" y="27"/>
                  </a:cubicBezTo>
                  <a:cubicBezTo>
                    <a:pt x="12" y="26"/>
                    <a:pt x="15" y="26"/>
                    <a:pt x="15" y="26"/>
                  </a:cubicBezTo>
                  <a:cubicBezTo>
                    <a:pt x="14" y="28"/>
                    <a:pt x="13" y="28"/>
                    <a:pt x="14" y="30"/>
                  </a:cubicBezTo>
                  <a:cubicBezTo>
                    <a:pt x="15" y="33"/>
                    <a:pt x="15" y="31"/>
                    <a:pt x="16" y="32"/>
                  </a:cubicBezTo>
                  <a:cubicBezTo>
                    <a:pt x="16" y="33"/>
                    <a:pt x="15" y="35"/>
                    <a:pt x="16" y="36"/>
                  </a:cubicBezTo>
                  <a:cubicBezTo>
                    <a:pt x="17" y="38"/>
                    <a:pt x="14" y="38"/>
                    <a:pt x="13" y="38"/>
                  </a:cubicBezTo>
                  <a:cubicBezTo>
                    <a:pt x="11" y="39"/>
                    <a:pt x="10" y="37"/>
                    <a:pt x="8" y="39"/>
                  </a:cubicBezTo>
                  <a:cubicBezTo>
                    <a:pt x="7" y="41"/>
                    <a:pt x="12" y="40"/>
                    <a:pt x="11" y="41"/>
                  </a:cubicBezTo>
                  <a:cubicBezTo>
                    <a:pt x="11" y="41"/>
                    <a:pt x="9" y="42"/>
                    <a:pt x="9" y="42"/>
                  </a:cubicBezTo>
                  <a:cubicBezTo>
                    <a:pt x="9" y="43"/>
                    <a:pt x="10" y="43"/>
                    <a:pt x="9" y="44"/>
                  </a:cubicBezTo>
                  <a:cubicBezTo>
                    <a:pt x="8" y="45"/>
                    <a:pt x="7" y="46"/>
                    <a:pt x="5" y="47"/>
                  </a:cubicBezTo>
                  <a:cubicBezTo>
                    <a:pt x="4" y="48"/>
                    <a:pt x="6" y="49"/>
                    <a:pt x="6" y="49"/>
                  </a:cubicBezTo>
                  <a:cubicBezTo>
                    <a:pt x="7" y="49"/>
                    <a:pt x="9" y="48"/>
                    <a:pt x="9" y="48"/>
                  </a:cubicBezTo>
                  <a:cubicBezTo>
                    <a:pt x="9" y="49"/>
                    <a:pt x="12" y="49"/>
                    <a:pt x="13" y="50"/>
                  </a:cubicBezTo>
                  <a:cubicBezTo>
                    <a:pt x="15" y="50"/>
                    <a:pt x="17" y="48"/>
                    <a:pt x="18" y="48"/>
                  </a:cubicBezTo>
                  <a:cubicBezTo>
                    <a:pt x="18" y="48"/>
                    <a:pt x="16" y="53"/>
                    <a:pt x="13" y="52"/>
                  </a:cubicBezTo>
                  <a:cubicBezTo>
                    <a:pt x="12" y="51"/>
                    <a:pt x="11" y="52"/>
                    <a:pt x="10" y="52"/>
                  </a:cubicBezTo>
                  <a:cubicBezTo>
                    <a:pt x="8" y="52"/>
                    <a:pt x="9" y="51"/>
                    <a:pt x="8" y="51"/>
                  </a:cubicBezTo>
                  <a:cubicBezTo>
                    <a:pt x="8" y="51"/>
                    <a:pt x="8" y="54"/>
                    <a:pt x="7" y="55"/>
                  </a:cubicBezTo>
                  <a:cubicBezTo>
                    <a:pt x="7" y="55"/>
                    <a:pt x="6" y="56"/>
                    <a:pt x="5" y="57"/>
                  </a:cubicBezTo>
                  <a:cubicBezTo>
                    <a:pt x="5" y="57"/>
                    <a:pt x="3" y="58"/>
                    <a:pt x="3" y="59"/>
                  </a:cubicBezTo>
                  <a:cubicBezTo>
                    <a:pt x="3" y="59"/>
                    <a:pt x="5" y="59"/>
                    <a:pt x="5" y="59"/>
                  </a:cubicBezTo>
                  <a:cubicBezTo>
                    <a:pt x="5" y="59"/>
                    <a:pt x="4" y="59"/>
                    <a:pt x="5" y="60"/>
                  </a:cubicBezTo>
                  <a:cubicBezTo>
                    <a:pt x="5" y="60"/>
                    <a:pt x="7" y="57"/>
                    <a:pt x="8" y="57"/>
                  </a:cubicBezTo>
                  <a:cubicBezTo>
                    <a:pt x="9" y="57"/>
                    <a:pt x="11" y="58"/>
                    <a:pt x="12" y="57"/>
                  </a:cubicBezTo>
                  <a:cubicBezTo>
                    <a:pt x="14" y="57"/>
                    <a:pt x="13" y="55"/>
                    <a:pt x="15" y="55"/>
                  </a:cubicBezTo>
                  <a:cubicBezTo>
                    <a:pt x="16" y="54"/>
                    <a:pt x="17" y="55"/>
                    <a:pt x="19" y="55"/>
                  </a:cubicBezTo>
                  <a:cubicBezTo>
                    <a:pt x="20" y="56"/>
                    <a:pt x="21" y="54"/>
                    <a:pt x="23" y="55"/>
                  </a:cubicBezTo>
                  <a:cubicBezTo>
                    <a:pt x="24" y="56"/>
                    <a:pt x="26" y="55"/>
                    <a:pt x="27" y="54"/>
                  </a:cubicBezTo>
                  <a:cubicBezTo>
                    <a:pt x="29" y="54"/>
                    <a:pt x="32" y="54"/>
                    <a:pt x="34" y="54"/>
                  </a:cubicBezTo>
                  <a:cubicBezTo>
                    <a:pt x="34" y="54"/>
                    <a:pt x="38" y="51"/>
                    <a:pt x="38" y="51"/>
                  </a:cubicBezTo>
                  <a:cubicBezTo>
                    <a:pt x="37" y="50"/>
                    <a:pt x="33" y="51"/>
                    <a:pt x="33" y="50"/>
                  </a:cubicBezTo>
                  <a:cubicBezTo>
                    <a:pt x="33" y="49"/>
                    <a:pt x="37" y="46"/>
                    <a:pt x="38" y="46"/>
                  </a:cubicBezTo>
                  <a:cubicBezTo>
                    <a:pt x="39" y="44"/>
                    <a:pt x="40" y="40"/>
                    <a:pt x="36" y="40"/>
                  </a:cubicBezTo>
                  <a:cubicBezTo>
                    <a:pt x="35" y="40"/>
                    <a:pt x="33" y="41"/>
                    <a:pt x="32" y="41"/>
                  </a:cubicBezTo>
                  <a:cubicBezTo>
                    <a:pt x="30" y="40"/>
                    <a:pt x="32" y="40"/>
                    <a:pt x="32" y="39"/>
                  </a:cubicBezTo>
                  <a:cubicBezTo>
                    <a:pt x="32" y="38"/>
                    <a:pt x="32" y="37"/>
                    <a:pt x="31" y="36"/>
                  </a:cubicBezTo>
                  <a:cubicBezTo>
                    <a:pt x="31" y="36"/>
                    <a:pt x="27" y="35"/>
                    <a:pt x="28" y="34"/>
                  </a:cubicBezTo>
                  <a:cubicBezTo>
                    <a:pt x="28" y="34"/>
                    <a:pt x="30" y="35"/>
                    <a:pt x="30" y="34"/>
                  </a:cubicBezTo>
                  <a:cubicBezTo>
                    <a:pt x="31" y="33"/>
                    <a:pt x="30" y="32"/>
                    <a:pt x="29" y="31"/>
                  </a:cubicBezTo>
                  <a:cubicBezTo>
                    <a:pt x="26" y="29"/>
                    <a:pt x="25" y="29"/>
                    <a:pt x="23" y="25"/>
                  </a:cubicBezTo>
                  <a:cubicBezTo>
                    <a:pt x="22" y="23"/>
                    <a:pt x="21" y="21"/>
                    <a:pt x="18" y="19"/>
                  </a:cubicBezTo>
                  <a:cubicBezTo>
                    <a:pt x="17" y="18"/>
                    <a:pt x="13" y="20"/>
                    <a:pt x="12" y="18"/>
                  </a:cubicBezTo>
                  <a:cubicBezTo>
                    <a:pt x="12" y="18"/>
                    <a:pt x="18" y="17"/>
                    <a:pt x="17" y="16"/>
                  </a:cubicBezTo>
                  <a:cubicBezTo>
                    <a:pt x="17" y="16"/>
                    <a:pt x="15" y="17"/>
                    <a:pt x="14" y="16"/>
                  </a:cubicBezTo>
                  <a:cubicBezTo>
                    <a:pt x="14" y="16"/>
                    <a:pt x="18" y="15"/>
                    <a:pt x="18" y="15"/>
                  </a:cubicBezTo>
                  <a:cubicBezTo>
                    <a:pt x="19" y="14"/>
                    <a:pt x="22" y="9"/>
                    <a:pt x="21" y="8"/>
                  </a:cubicBezTo>
                  <a:cubicBezTo>
                    <a:pt x="20" y="6"/>
                    <a:pt x="17" y="6"/>
                    <a:pt x="15" y="6"/>
                  </a:cubicBezTo>
                  <a:cubicBezTo>
                    <a:pt x="14" y="7"/>
                    <a:pt x="9" y="7"/>
                    <a:pt x="9" y="7"/>
                  </a:cubicBezTo>
                  <a:cubicBezTo>
                    <a:pt x="9" y="7"/>
                    <a:pt x="11" y="6"/>
                    <a:pt x="11" y="6"/>
                  </a:cubicBezTo>
                  <a:cubicBezTo>
                    <a:pt x="11" y="6"/>
                    <a:pt x="9" y="5"/>
                    <a:pt x="9" y="6"/>
                  </a:cubicBezTo>
                  <a:cubicBezTo>
                    <a:pt x="9" y="5"/>
                    <a:pt x="18" y="1"/>
                    <a:pt x="15" y="0"/>
                  </a:cubicBezTo>
                  <a:cubicBezTo>
                    <a:pt x="14" y="0"/>
                    <a:pt x="17" y="1"/>
                    <a:pt x="15" y="0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0"/>
            <p:cNvSpPr/>
            <p:nvPr/>
          </p:nvSpPr>
          <p:spPr>
            <a:xfrm>
              <a:off x="10566434" y="5337841"/>
              <a:ext cx="503186" cy="245289"/>
            </a:xfrm>
            <a:custGeom>
              <a:avLst/>
              <a:gdLst/>
              <a:ahLst/>
              <a:cxnLst/>
              <a:rect l="l" t="t" r="r" b="b"/>
              <a:pathLst>
                <a:path w="54" h="26" extrusionOk="0">
                  <a:moveTo>
                    <a:pt x="53" y="10"/>
                  </a:moveTo>
                  <a:cubicBezTo>
                    <a:pt x="53" y="10"/>
                    <a:pt x="49" y="9"/>
                    <a:pt x="49" y="9"/>
                  </a:cubicBezTo>
                  <a:cubicBezTo>
                    <a:pt x="49" y="9"/>
                    <a:pt x="50" y="8"/>
                    <a:pt x="50" y="8"/>
                  </a:cubicBezTo>
                  <a:cubicBezTo>
                    <a:pt x="49" y="8"/>
                    <a:pt x="47" y="8"/>
                    <a:pt x="48" y="7"/>
                  </a:cubicBezTo>
                  <a:cubicBezTo>
                    <a:pt x="48" y="7"/>
                    <a:pt x="49" y="6"/>
                    <a:pt x="49" y="6"/>
                  </a:cubicBezTo>
                  <a:cubicBezTo>
                    <a:pt x="48" y="5"/>
                    <a:pt x="46" y="5"/>
                    <a:pt x="46" y="5"/>
                  </a:cubicBezTo>
                  <a:cubicBezTo>
                    <a:pt x="46" y="4"/>
                    <a:pt x="48" y="3"/>
                    <a:pt x="48" y="3"/>
                  </a:cubicBezTo>
                  <a:cubicBezTo>
                    <a:pt x="48" y="3"/>
                    <a:pt x="44" y="4"/>
                    <a:pt x="43" y="3"/>
                  </a:cubicBezTo>
                  <a:cubicBezTo>
                    <a:pt x="42" y="2"/>
                    <a:pt x="41" y="1"/>
                    <a:pt x="39" y="1"/>
                  </a:cubicBezTo>
                  <a:cubicBezTo>
                    <a:pt x="38" y="1"/>
                    <a:pt x="40" y="3"/>
                    <a:pt x="39" y="4"/>
                  </a:cubicBezTo>
                  <a:cubicBezTo>
                    <a:pt x="38" y="5"/>
                    <a:pt x="37" y="4"/>
                    <a:pt x="36" y="5"/>
                  </a:cubicBezTo>
                  <a:cubicBezTo>
                    <a:pt x="35" y="6"/>
                    <a:pt x="34" y="5"/>
                    <a:pt x="32" y="5"/>
                  </a:cubicBezTo>
                  <a:cubicBezTo>
                    <a:pt x="30" y="4"/>
                    <a:pt x="33" y="8"/>
                    <a:pt x="32" y="9"/>
                  </a:cubicBezTo>
                  <a:cubicBezTo>
                    <a:pt x="32" y="9"/>
                    <a:pt x="28" y="2"/>
                    <a:pt x="26" y="5"/>
                  </a:cubicBezTo>
                  <a:cubicBezTo>
                    <a:pt x="25" y="5"/>
                    <a:pt x="26" y="7"/>
                    <a:pt x="25" y="8"/>
                  </a:cubicBezTo>
                  <a:cubicBezTo>
                    <a:pt x="25" y="9"/>
                    <a:pt x="22" y="5"/>
                    <a:pt x="21" y="5"/>
                  </a:cubicBezTo>
                  <a:cubicBezTo>
                    <a:pt x="20" y="5"/>
                    <a:pt x="23" y="9"/>
                    <a:pt x="21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8" y="9"/>
                    <a:pt x="17" y="11"/>
                    <a:pt x="17" y="12"/>
                  </a:cubicBezTo>
                  <a:cubicBezTo>
                    <a:pt x="17" y="11"/>
                    <a:pt x="14" y="9"/>
                    <a:pt x="14" y="8"/>
                  </a:cubicBezTo>
                  <a:cubicBezTo>
                    <a:pt x="14" y="8"/>
                    <a:pt x="16" y="8"/>
                    <a:pt x="16" y="8"/>
                  </a:cubicBezTo>
                  <a:cubicBezTo>
                    <a:pt x="16" y="7"/>
                    <a:pt x="14" y="5"/>
                    <a:pt x="14" y="5"/>
                  </a:cubicBezTo>
                  <a:cubicBezTo>
                    <a:pt x="13" y="5"/>
                    <a:pt x="8" y="0"/>
                    <a:pt x="7" y="2"/>
                  </a:cubicBezTo>
                  <a:cubicBezTo>
                    <a:pt x="7" y="3"/>
                    <a:pt x="10" y="3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10" y="3"/>
                    <a:pt x="11" y="7"/>
                    <a:pt x="10" y="8"/>
                  </a:cubicBezTo>
                  <a:cubicBezTo>
                    <a:pt x="10" y="8"/>
                    <a:pt x="2" y="1"/>
                    <a:pt x="5" y="6"/>
                  </a:cubicBezTo>
                  <a:cubicBezTo>
                    <a:pt x="5" y="6"/>
                    <a:pt x="3" y="6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5" y="8"/>
                    <a:pt x="3" y="7"/>
                    <a:pt x="2" y="7"/>
                  </a:cubicBezTo>
                  <a:cubicBezTo>
                    <a:pt x="3" y="7"/>
                    <a:pt x="0" y="10"/>
                    <a:pt x="1" y="9"/>
                  </a:cubicBezTo>
                  <a:cubicBezTo>
                    <a:pt x="0" y="11"/>
                    <a:pt x="8" y="10"/>
                    <a:pt x="8" y="10"/>
                  </a:cubicBezTo>
                  <a:cubicBezTo>
                    <a:pt x="9" y="10"/>
                    <a:pt x="13" y="11"/>
                    <a:pt x="13" y="11"/>
                  </a:cubicBezTo>
                  <a:cubicBezTo>
                    <a:pt x="12" y="11"/>
                    <a:pt x="11" y="11"/>
                    <a:pt x="11" y="12"/>
                  </a:cubicBezTo>
                  <a:cubicBezTo>
                    <a:pt x="11" y="12"/>
                    <a:pt x="12" y="13"/>
                    <a:pt x="12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8" y="14"/>
                    <a:pt x="2" y="15"/>
                    <a:pt x="3" y="15"/>
                  </a:cubicBezTo>
                  <a:cubicBezTo>
                    <a:pt x="5" y="16"/>
                    <a:pt x="8" y="15"/>
                    <a:pt x="10" y="16"/>
                  </a:cubicBezTo>
                  <a:cubicBezTo>
                    <a:pt x="11" y="17"/>
                    <a:pt x="11" y="18"/>
                    <a:pt x="12" y="18"/>
                  </a:cubicBezTo>
                  <a:cubicBezTo>
                    <a:pt x="12" y="18"/>
                    <a:pt x="14" y="17"/>
                    <a:pt x="15" y="17"/>
                  </a:cubicBezTo>
                  <a:cubicBezTo>
                    <a:pt x="14" y="17"/>
                    <a:pt x="13" y="18"/>
                    <a:pt x="13" y="18"/>
                  </a:cubicBezTo>
                  <a:cubicBezTo>
                    <a:pt x="13" y="19"/>
                    <a:pt x="15" y="18"/>
                    <a:pt x="15" y="18"/>
                  </a:cubicBezTo>
                  <a:cubicBezTo>
                    <a:pt x="16" y="19"/>
                    <a:pt x="8" y="23"/>
                    <a:pt x="10" y="23"/>
                  </a:cubicBezTo>
                  <a:cubicBezTo>
                    <a:pt x="12" y="24"/>
                    <a:pt x="14" y="23"/>
                    <a:pt x="15" y="23"/>
                  </a:cubicBezTo>
                  <a:cubicBezTo>
                    <a:pt x="17" y="23"/>
                    <a:pt x="19" y="23"/>
                    <a:pt x="21" y="24"/>
                  </a:cubicBezTo>
                  <a:cubicBezTo>
                    <a:pt x="20" y="23"/>
                    <a:pt x="20" y="24"/>
                    <a:pt x="20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6"/>
                    <a:pt x="27" y="26"/>
                    <a:pt x="29" y="26"/>
                  </a:cubicBezTo>
                  <a:cubicBezTo>
                    <a:pt x="31" y="26"/>
                    <a:pt x="31" y="25"/>
                    <a:pt x="33" y="25"/>
                  </a:cubicBezTo>
                  <a:cubicBezTo>
                    <a:pt x="35" y="24"/>
                    <a:pt x="37" y="24"/>
                    <a:pt x="39" y="23"/>
                  </a:cubicBezTo>
                  <a:cubicBezTo>
                    <a:pt x="42" y="21"/>
                    <a:pt x="43" y="20"/>
                    <a:pt x="46" y="19"/>
                  </a:cubicBezTo>
                  <a:cubicBezTo>
                    <a:pt x="48" y="19"/>
                    <a:pt x="49" y="16"/>
                    <a:pt x="52" y="16"/>
                  </a:cubicBezTo>
                  <a:cubicBezTo>
                    <a:pt x="52" y="15"/>
                    <a:pt x="53" y="15"/>
                    <a:pt x="52" y="14"/>
                  </a:cubicBezTo>
                  <a:cubicBezTo>
                    <a:pt x="51" y="13"/>
                    <a:pt x="53" y="13"/>
                    <a:pt x="54" y="13"/>
                  </a:cubicBezTo>
                  <a:cubicBezTo>
                    <a:pt x="54" y="13"/>
                    <a:pt x="52" y="12"/>
                    <a:pt x="52" y="12"/>
                  </a:cubicBezTo>
                  <a:cubicBezTo>
                    <a:pt x="52" y="11"/>
                    <a:pt x="54" y="10"/>
                    <a:pt x="53" y="10"/>
                  </a:cubicBezTo>
                  <a:cubicBezTo>
                    <a:pt x="51" y="9"/>
                    <a:pt x="54" y="10"/>
                    <a:pt x="53" y="1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0"/>
            <p:cNvSpPr/>
            <p:nvPr/>
          </p:nvSpPr>
          <p:spPr>
            <a:xfrm>
              <a:off x="14085545" y="4439516"/>
              <a:ext cx="840765" cy="579771"/>
            </a:xfrm>
            <a:custGeom>
              <a:avLst/>
              <a:gdLst/>
              <a:ahLst/>
              <a:cxnLst/>
              <a:rect l="l" t="t" r="r" b="b"/>
              <a:pathLst>
                <a:path w="90" h="62" extrusionOk="0">
                  <a:moveTo>
                    <a:pt x="84" y="1"/>
                  </a:moveTo>
                  <a:cubicBezTo>
                    <a:pt x="81" y="1"/>
                    <a:pt x="80" y="0"/>
                    <a:pt x="77" y="2"/>
                  </a:cubicBezTo>
                  <a:cubicBezTo>
                    <a:pt x="76" y="2"/>
                    <a:pt x="72" y="3"/>
                    <a:pt x="73" y="4"/>
                  </a:cubicBezTo>
                  <a:cubicBezTo>
                    <a:pt x="72" y="4"/>
                    <a:pt x="68" y="6"/>
                    <a:pt x="66" y="6"/>
                  </a:cubicBezTo>
                  <a:cubicBezTo>
                    <a:pt x="64" y="6"/>
                    <a:pt x="61" y="7"/>
                    <a:pt x="59" y="8"/>
                  </a:cubicBezTo>
                  <a:cubicBezTo>
                    <a:pt x="56" y="8"/>
                    <a:pt x="54" y="8"/>
                    <a:pt x="51" y="8"/>
                  </a:cubicBezTo>
                  <a:cubicBezTo>
                    <a:pt x="51" y="8"/>
                    <a:pt x="45" y="8"/>
                    <a:pt x="46" y="9"/>
                  </a:cubicBezTo>
                  <a:cubicBezTo>
                    <a:pt x="46" y="9"/>
                    <a:pt x="48" y="9"/>
                    <a:pt x="48" y="9"/>
                  </a:cubicBezTo>
                  <a:cubicBezTo>
                    <a:pt x="47" y="10"/>
                    <a:pt x="45" y="10"/>
                    <a:pt x="44" y="11"/>
                  </a:cubicBezTo>
                  <a:cubicBezTo>
                    <a:pt x="43" y="11"/>
                    <a:pt x="41" y="11"/>
                    <a:pt x="39" y="11"/>
                  </a:cubicBezTo>
                  <a:cubicBezTo>
                    <a:pt x="38" y="11"/>
                    <a:pt x="38" y="11"/>
                    <a:pt x="36" y="12"/>
                  </a:cubicBezTo>
                  <a:cubicBezTo>
                    <a:pt x="35" y="15"/>
                    <a:pt x="34" y="14"/>
                    <a:pt x="32" y="14"/>
                  </a:cubicBezTo>
                  <a:cubicBezTo>
                    <a:pt x="30" y="15"/>
                    <a:pt x="31" y="17"/>
                    <a:pt x="28" y="17"/>
                  </a:cubicBezTo>
                  <a:cubicBezTo>
                    <a:pt x="26" y="17"/>
                    <a:pt x="27" y="19"/>
                    <a:pt x="26" y="19"/>
                  </a:cubicBezTo>
                  <a:cubicBezTo>
                    <a:pt x="25" y="20"/>
                    <a:pt x="22" y="18"/>
                    <a:pt x="23" y="19"/>
                  </a:cubicBezTo>
                  <a:cubicBezTo>
                    <a:pt x="23" y="20"/>
                    <a:pt x="26" y="21"/>
                    <a:pt x="26" y="21"/>
                  </a:cubicBezTo>
                  <a:cubicBezTo>
                    <a:pt x="26" y="21"/>
                    <a:pt x="22" y="22"/>
                    <a:pt x="22" y="22"/>
                  </a:cubicBezTo>
                  <a:cubicBezTo>
                    <a:pt x="22" y="23"/>
                    <a:pt x="27" y="23"/>
                    <a:pt x="27" y="23"/>
                  </a:cubicBezTo>
                  <a:cubicBezTo>
                    <a:pt x="27" y="24"/>
                    <a:pt x="20" y="24"/>
                    <a:pt x="21" y="25"/>
                  </a:cubicBezTo>
                  <a:cubicBezTo>
                    <a:pt x="21" y="24"/>
                    <a:pt x="23" y="25"/>
                    <a:pt x="23" y="25"/>
                  </a:cubicBezTo>
                  <a:cubicBezTo>
                    <a:pt x="21" y="26"/>
                    <a:pt x="20" y="25"/>
                    <a:pt x="20" y="26"/>
                  </a:cubicBezTo>
                  <a:cubicBezTo>
                    <a:pt x="19" y="27"/>
                    <a:pt x="21" y="28"/>
                    <a:pt x="21" y="28"/>
                  </a:cubicBezTo>
                  <a:cubicBezTo>
                    <a:pt x="20" y="28"/>
                    <a:pt x="19" y="28"/>
                    <a:pt x="18" y="28"/>
                  </a:cubicBezTo>
                  <a:cubicBezTo>
                    <a:pt x="18" y="28"/>
                    <a:pt x="20" y="29"/>
                    <a:pt x="21" y="29"/>
                  </a:cubicBezTo>
                  <a:cubicBezTo>
                    <a:pt x="19" y="29"/>
                    <a:pt x="18" y="29"/>
                    <a:pt x="17" y="30"/>
                  </a:cubicBezTo>
                  <a:cubicBezTo>
                    <a:pt x="16" y="31"/>
                    <a:pt x="15" y="31"/>
                    <a:pt x="14" y="31"/>
                  </a:cubicBezTo>
                  <a:cubicBezTo>
                    <a:pt x="12" y="32"/>
                    <a:pt x="12" y="33"/>
                    <a:pt x="14" y="33"/>
                  </a:cubicBezTo>
                  <a:cubicBezTo>
                    <a:pt x="15" y="33"/>
                    <a:pt x="18" y="34"/>
                    <a:pt x="19" y="34"/>
                  </a:cubicBezTo>
                  <a:cubicBezTo>
                    <a:pt x="17" y="35"/>
                    <a:pt x="15" y="33"/>
                    <a:pt x="15" y="36"/>
                  </a:cubicBezTo>
                  <a:cubicBezTo>
                    <a:pt x="15" y="37"/>
                    <a:pt x="10" y="37"/>
                    <a:pt x="9" y="38"/>
                  </a:cubicBezTo>
                  <a:cubicBezTo>
                    <a:pt x="8" y="39"/>
                    <a:pt x="9" y="39"/>
                    <a:pt x="9" y="40"/>
                  </a:cubicBezTo>
                  <a:cubicBezTo>
                    <a:pt x="9" y="40"/>
                    <a:pt x="6" y="41"/>
                    <a:pt x="6" y="41"/>
                  </a:cubicBezTo>
                  <a:cubicBezTo>
                    <a:pt x="2" y="42"/>
                    <a:pt x="7" y="42"/>
                    <a:pt x="7" y="43"/>
                  </a:cubicBezTo>
                  <a:cubicBezTo>
                    <a:pt x="8" y="44"/>
                    <a:pt x="5" y="47"/>
                    <a:pt x="5" y="47"/>
                  </a:cubicBezTo>
                  <a:cubicBezTo>
                    <a:pt x="3" y="49"/>
                    <a:pt x="0" y="47"/>
                    <a:pt x="0" y="51"/>
                  </a:cubicBezTo>
                  <a:cubicBezTo>
                    <a:pt x="0" y="55"/>
                    <a:pt x="2" y="53"/>
                    <a:pt x="4" y="53"/>
                  </a:cubicBezTo>
                  <a:cubicBezTo>
                    <a:pt x="6" y="54"/>
                    <a:pt x="7" y="55"/>
                    <a:pt x="9" y="54"/>
                  </a:cubicBezTo>
                  <a:cubicBezTo>
                    <a:pt x="9" y="54"/>
                    <a:pt x="11" y="56"/>
                    <a:pt x="12" y="55"/>
                  </a:cubicBezTo>
                  <a:cubicBezTo>
                    <a:pt x="12" y="55"/>
                    <a:pt x="10" y="55"/>
                    <a:pt x="10" y="56"/>
                  </a:cubicBezTo>
                  <a:cubicBezTo>
                    <a:pt x="11" y="56"/>
                    <a:pt x="12" y="56"/>
                    <a:pt x="12" y="56"/>
                  </a:cubicBezTo>
                  <a:cubicBezTo>
                    <a:pt x="12" y="56"/>
                    <a:pt x="10" y="60"/>
                    <a:pt x="10" y="60"/>
                  </a:cubicBezTo>
                  <a:cubicBezTo>
                    <a:pt x="12" y="61"/>
                    <a:pt x="14" y="61"/>
                    <a:pt x="16" y="62"/>
                  </a:cubicBezTo>
                  <a:cubicBezTo>
                    <a:pt x="19" y="62"/>
                    <a:pt x="20" y="62"/>
                    <a:pt x="23" y="62"/>
                  </a:cubicBezTo>
                  <a:cubicBezTo>
                    <a:pt x="24" y="61"/>
                    <a:pt x="25" y="61"/>
                    <a:pt x="26" y="61"/>
                  </a:cubicBezTo>
                  <a:cubicBezTo>
                    <a:pt x="27" y="62"/>
                    <a:pt x="28" y="62"/>
                    <a:pt x="30" y="62"/>
                  </a:cubicBezTo>
                  <a:cubicBezTo>
                    <a:pt x="31" y="62"/>
                    <a:pt x="27" y="59"/>
                    <a:pt x="26" y="59"/>
                  </a:cubicBezTo>
                  <a:cubicBezTo>
                    <a:pt x="24" y="57"/>
                    <a:pt x="23" y="55"/>
                    <a:pt x="22" y="53"/>
                  </a:cubicBezTo>
                  <a:cubicBezTo>
                    <a:pt x="20" y="51"/>
                    <a:pt x="21" y="50"/>
                    <a:pt x="20" y="48"/>
                  </a:cubicBezTo>
                  <a:cubicBezTo>
                    <a:pt x="19" y="45"/>
                    <a:pt x="18" y="45"/>
                    <a:pt x="20" y="43"/>
                  </a:cubicBezTo>
                  <a:cubicBezTo>
                    <a:pt x="21" y="43"/>
                    <a:pt x="20" y="43"/>
                    <a:pt x="20" y="42"/>
                  </a:cubicBezTo>
                  <a:cubicBezTo>
                    <a:pt x="21" y="41"/>
                    <a:pt x="24" y="42"/>
                    <a:pt x="24" y="41"/>
                  </a:cubicBezTo>
                  <a:cubicBezTo>
                    <a:pt x="24" y="41"/>
                    <a:pt x="22" y="40"/>
                    <a:pt x="22" y="40"/>
                  </a:cubicBezTo>
                  <a:cubicBezTo>
                    <a:pt x="23" y="39"/>
                    <a:pt x="26" y="40"/>
                    <a:pt x="26" y="39"/>
                  </a:cubicBezTo>
                  <a:cubicBezTo>
                    <a:pt x="26" y="38"/>
                    <a:pt x="21" y="37"/>
                    <a:pt x="21" y="36"/>
                  </a:cubicBezTo>
                  <a:cubicBezTo>
                    <a:pt x="21" y="36"/>
                    <a:pt x="29" y="37"/>
                    <a:pt x="29" y="37"/>
                  </a:cubicBezTo>
                  <a:cubicBezTo>
                    <a:pt x="29" y="36"/>
                    <a:pt x="27" y="35"/>
                    <a:pt x="27" y="34"/>
                  </a:cubicBezTo>
                  <a:cubicBezTo>
                    <a:pt x="27" y="33"/>
                    <a:pt x="30" y="35"/>
                    <a:pt x="31" y="34"/>
                  </a:cubicBezTo>
                  <a:cubicBezTo>
                    <a:pt x="31" y="33"/>
                    <a:pt x="27" y="31"/>
                    <a:pt x="27" y="32"/>
                  </a:cubicBezTo>
                  <a:cubicBezTo>
                    <a:pt x="27" y="31"/>
                    <a:pt x="31" y="33"/>
                    <a:pt x="32" y="32"/>
                  </a:cubicBezTo>
                  <a:cubicBezTo>
                    <a:pt x="32" y="32"/>
                    <a:pt x="33" y="31"/>
                    <a:pt x="32" y="31"/>
                  </a:cubicBezTo>
                  <a:cubicBezTo>
                    <a:pt x="32" y="31"/>
                    <a:pt x="30" y="29"/>
                    <a:pt x="30" y="29"/>
                  </a:cubicBezTo>
                  <a:cubicBezTo>
                    <a:pt x="32" y="29"/>
                    <a:pt x="33" y="30"/>
                    <a:pt x="35" y="29"/>
                  </a:cubicBezTo>
                  <a:cubicBezTo>
                    <a:pt x="35" y="28"/>
                    <a:pt x="37" y="27"/>
                    <a:pt x="37" y="27"/>
                  </a:cubicBezTo>
                  <a:cubicBezTo>
                    <a:pt x="37" y="26"/>
                    <a:pt x="35" y="26"/>
                    <a:pt x="35" y="26"/>
                  </a:cubicBezTo>
                  <a:cubicBezTo>
                    <a:pt x="36" y="26"/>
                    <a:pt x="39" y="26"/>
                    <a:pt x="39" y="24"/>
                  </a:cubicBezTo>
                  <a:cubicBezTo>
                    <a:pt x="39" y="22"/>
                    <a:pt x="41" y="25"/>
                    <a:pt x="42" y="24"/>
                  </a:cubicBezTo>
                  <a:cubicBezTo>
                    <a:pt x="42" y="24"/>
                    <a:pt x="41" y="23"/>
                    <a:pt x="41" y="23"/>
                  </a:cubicBezTo>
                  <a:cubicBezTo>
                    <a:pt x="42" y="22"/>
                    <a:pt x="45" y="23"/>
                    <a:pt x="45" y="22"/>
                  </a:cubicBezTo>
                  <a:cubicBezTo>
                    <a:pt x="46" y="21"/>
                    <a:pt x="45" y="20"/>
                    <a:pt x="44" y="20"/>
                  </a:cubicBezTo>
                  <a:cubicBezTo>
                    <a:pt x="49" y="18"/>
                    <a:pt x="53" y="16"/>
                    <a:pt x="58" y="15"/>
                  </a:cubicBezTo>
                  <a:cubicBezTo>
                    <a:pt x="61" y="14"/>
                    <a:pt x="65" y="13"/>
                    <a:pt x="68" y="12"/>
                  </a:cubicBezTo>
                  <a:cubicBezTo>
                    <a:pt x="73" y="11"/>
                    <a:pt x="77" y="10"/>
                    <a:pt x="81" y="8"/>
                  </a:cubicBezTo>
                  <a:cubicBezTo>
                    <a:pt x="83" y="8"/>
                    <a:pt x="86" y="6"/>
                    <a:pt x="88" y="4"/>
                  </a:cubicBezTo>
                  <a:cubicBezTo>
                    <a:pt x="90" y="2"/>
                    <a:pt x="86" y="1"/>
                    <a:pt x="84" y="1"/>
                  </a:cubicBezTo>
                  <a:cubicBezTo>
                    <a:pt x="82" y="1"/>
                    <a:pt x="86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0"/>
            <p:cNvSpPr/>
            <p:nvPr/>
          </p:nvSpPr>
          <p:spPr>
            <a:xfrm>
              <a:off x="16241600" y="4197415"/>
              <a:ext cx="299364" cy="149721"/>
            </a:xfrm>
            <a:custGeom>
              <a:avLst/>
              <a:gdLst/>
              <a:ahLst/>
              <a:cxnLst/>
              <a:rect l="l" t="t" r="r" b="b"/>
              <a:pathLst>
                <a:path w="32" h="16" extrusionOk="0">
                  <a:moveTo>
                    <a:pt x="16" y="6"/>
                  </a:moveTo>
                  <a:cubicBezTo>
                    <a:pt x="16" y="6"/>
                    <a:pt x="19" y="2"/>
                    <a:pt x="19" y="1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5" y="0"/>
                    <a:pt x="15" y="2"/>
                    <a:pt x="15" y="2"/>
                  </a:cubicBezTo>
                  <a:cubicBezTo>
                    <a:pt x="13" y="2"/>
                    <a:pt x="12" y="0"/>
                    <a:pt x="10" y="2"/>
                  </a:cubicBezTo>
                  <a:cubicBezTo>
                    <a:pt x="10" y="2"/>
                    <a:pt x="8" y="3"/>
                    <a:pt x="9" y="4"/>
                  </a:cubicBezTo>
                  <a:cubicBezTo>
                    <a:pt x="10" y="4"/>
                    <a:pt x="11" y="5"/>
                    <a:pt x="12" y="4"/>
                  </a:cubicBezTo>
                  <a:cubicBezTo>
                    <a:pt x="10" y="5"/>
                    <a:pt x="5" y="6"/>
                    <a:pt x="10" y="8"/>
                  </a:cubicBezTo>
                  <a:cubicBezTo>
                    <a:pt x="7" y="7"/>
                    <a:pt x="6" y="8"/>
                    <a:pt x="5" y="10"/>
                  </a:cubicBezTo>
                  <a:cubicBezTo>
                    <a:pt x="4" y="11"/>
                    <a:pt x="0" y="15"/>
                    <a:pt x="1" y="15"/>
                  </a:cubicBezTo>
                  <a:cubicBezTo>
                    <a:pt x="3" y="16"/>
                    <a:pt x="6" y="16"/>
                    <a:pt x="8" y="15"/>
                  </a:cubicBezTo>
                  <a:cubicBezTo>
                    <a:pt x="11" y="13"/>
                    <a:pt x="14" y="13"/>
                    <a:pt x="17" y="14"/>
                  </a:cubicBezTo>
                  <a:cubicBezTo>
                    <a:pt x="21" y="14"/>
                    <a:pt x="24" y="13"/>
                    <a:pt x="28" y="12"/>
                  </a:cubicBezTo>
                  <a:cubicBezTo>
                    <a:pt x="30" y="11"/>
                    <a:pt x="32" y="8"/>
                    <a:pt x="29" y="7"/>
                  </a:cubicBezTo>
                  <a:cubicBezTo>
                    <a:pt x="27" y="6"/>
                    <a:pt x="24" y="2"/>
                    <a:pt x="22" y="3"/>
                  </a:cubicBezTo>
                  <a:cubicBezTo>
                    <a:pt x="20" y="3"/>
                    <a:pt x="18" y="6"/>
                    <a:pt x="16" y="6"/>
                  </a:cubicBezTo>
                  <a:cubicBezTo>
                    <a:pt x="15" y="6"/>
                    <a:pt x="17" y="6"/>
                    <a:pt x="16" y="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15999561" y="4111405"/>
              <a:ext cx="280256" cy="149721"/>
            </a:xfrm>
            <a:custGeom>
              <a:avLst/>
              <a:gdLst/>
              <a:ahLst/>
              <a:cxnLst/>
              <a:rect l="l" t="t" r="r" b="b"/>
              <a:pathLst>
                <a:path w="30" h="16" extrusionOk="0">
                  <a:moveTo>
                    <a:pt x="26" y="10"/>
                  </a:moveTo>
                  <a:cubicBezTo>
                    <a:pt x="29" y="11"/>
                    <a:pt x="27" y="9"/>
                    <a:pt x="28" y="7"/>
                  </a:cubicBezTo>
                  <a:cubicBezTo>
                    <a:pt x="28" y="6"/>
                    <a:pt x="29" y="6"/>
                    <a:pt x="29" y="5"/>
                  </a:cubicBezTo>
                  <a:cubicBezTo>
                    <a:pt x="29" y="4"/>
                    <a:pt x="27" y="3"/>
                    <a:pt x="26" y="3"/>
                  </a:cubicBezTo>
                  <a:cubicBezTo>
                    <a:pt x="25" y="2"/>
                    <a:pt x="23" y="2"/>
                    <a:pt x="22" y="3"/>
                  </a:cubicBezTo>
                  <a:cubicBezTo>
                    <a:pt x="22" y="3"/>
                    <a:pt x="17" y="4"/>
                    <a:pt x="17" y="4"/>
                  </a:cubicBezTo>
                  <a:cubicBezTo>
                    <a:pt x="17" y="4"/>
                    <a:pt x="21" y="2"/>
                    <a:pt x="18" y="1"/>
                  </a:cubicBezTo>
                  <a:cubicBezTo>
                    <a:pt x="16" y="0"/>
                    <a:pt x="14" y="1"/>
                    <a:pt x="12" y="1"/>
                  </a:cubicBezTo>
                  <a:cubicBezTo>
                    <a:pt x="11" y="1"/>
                    <a:pt x="6" y="2"/>
                    <a:pt x="5" y="4"/>
                  </a:cubicBezTo>
                  <a:cubicBezTo>
                    <a:pt x="5" y="4"/>
                    <a:pt x="7" y="4"/>
                    <a:pt x="7" y="4"/>
                  </a:cubicBezTo>
                  <a:cubicBezTo>
                    <a:pt x="7" y="4"/>
                    <a:pt x="0" y="7"/>
                    <a:pt x="0" y="8"/>
                  </a:cubicBezTo>
                  <a:cubicBezTo>
                    <a:pt x="0" y="8"/>
                    <a:pt x="4" y="9"/>
                    <a:pt x="4" y="9"/>
                  </a:cubicBezTo>
                  <a:cubicBezTo>
                    <a:pt x="5" y="9"/>
                    <a:pt x="6" y="11"/>
                    <a:pt x="7" y="12"/>
                  </a:cubicBezTo>
                  <a:cubicBezTo>
                    <a:pt x="9" y="13"/>
                    <a:pt x="10" y="13"/>
                    <a:pt x="12" y="13"/>
                  </a:cubicBezTo>
                  <a:cubicBezTo>
                    <a:pt x="14" y="14"/>
                    <a:pt x="17" y="16"/>
                    <a:pt x="19" y="16"/>
                  </a:cubicBezTo>
                  <a:cubicBezTo>
                    <a:pt x="22" y="16"/>
                    <a:pt x="25" y="16"/>
                    <a:pt x="28" y="15"/>
                  </a:cubicBezTo>
                  <a:cubicBezTo>
                    <a:pt x="30" y="15"/>
                    <a:pt x="26" y="10"/>
                    <a:pt x="26" y="10"/>
                  </a:cubicBezTo>
                  <a:cubicBezTo>
                    <a:pt x="27" y="10"/>
                    <a:pt x="25" y="10"/>
                    <a:pt x="26" y="1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15916758" y="4120960"/>
              <a:ext cx="140127" cy="47785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9" y="1"/>
                  </a:moveTo>
                  <a:cubicBezTo>
                    <a:pt x="8" y="1"/>
                    <a:pt x="6" y="1"/>
                    <a:pt x="4" y="1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3" y="4"/>
                    <a:pt x="4" y="5"/>
                    <a:pt x="6" y="5"/>
                  </a:cubicBezTo>
                  <a:cubicBezTo>
                    <a:pt x="8" y="5"/>
                    <a:pt x="15" y="2"/>
                    <a:pt x="9" y="1"/>
                  </a:cubicBezTo>
                  <a:cubicBezTo>
                    <a:pt x="8" y="1"/>
                    <a:pt x="10" y="2"/>
                    <a:pt x="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15942234" y="3990355"/>
              <a:ext cx="235667" cy="149721"/>
            </a:xfrm>
            <a:custGeom>
              <a:avLst/>
              <a:gdLst/>
              <a:ahLst/>
              <a:cxnLst/>
              <a:rect l="l" t="t" r="r" b="b"/>
              <a:pathLst>
                <a:path w="25" h="16" extrusionOk="0">
                  <a:moveTo>
                    <a:pt x="7" y="15"/>
                  </a:moveTo>
                  <a:cubicBezTo>
                    <a:pt x="6" y="14"/>
                    <a:pt x="4" y="14"/>
                    <a:pt x="3" y="13"/>
                  </a:cubicBezTo>
                  <a:cubicBezTo>
                    <a:pt x="2" y="12"/>
                    <a:pt x="4" y="12"/>
                    <a:pt x="4" y="12"/>
                  </a:cubicBezTo>
                  <a:cubicBezTo>
                    <a:pt x="4" y="12"/>
                    <a:pt x="0" y="13"/>
                    <a:pt x="0" y="12"/>
                  </a:cubicBezTo>
                  <a:cubicBezTo>
                    <a:pt x="0" y="10"/>
                    <a:pt x="3" y="11"/>
                    <a:pt x="3" y="11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2" y="10"/>
                    <a:pt x="7" y="7"/>
                    <a:pt x="6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6" y="4"/>
                    <a:pt x="9" y="4"/>
                    <a:pt x="11" y="3"/>
                  </a:cubicBezTo>
                  <a:cubicBezTo>
                    <a:pt x="13" y="2"/>
                    <a:pt x="16" y="1"/>
                    <a:pt x="18" y="0"/>
                  </a:cubicBezTo>
                  <a:cubicBezTo>
                    <a:pt x="18" y="0"/>
                    <a:pt x="19" y="3"/>
                    <a:pt x="20" y="4"/>
                  </a:cubicBezTo>
                  <a:cubicBezTo>
                    <a:pt x="20" y="4"/>
                    <a:pt x="25" y="6"/>
                    <a:pt x="25" y="7"/>
                  </a:cubicBezTo>
                  <a:cubicBezTo>
                    <a:pt x="25" y="8"/>
                    <a:pt x="20" y="7"/>
                    <a:pt x="21" y="9"/>
                  </a:cubicBezTo>
                  <a:cubicBezTo>
                    <a:pt x="21" y="9"/>
                    <a:pt x="23" y="10"/>
                    <a:pt x="23" y="12"/>
                  </a:cubicBezTo>
                  <a:cubicBezTo>
                    <a:pt x="22" y="12"/>
                    <a:pt x="20" y="12"/>
                    <a:pt x="19" y="13"/>
                  </a:cubicBezTo>
                  <a:cubicBezTo>
                    <a:pt x="16" y="14"/>
                    <a:pt x="10" y="16"/>
                    <a:pt x="7" y="15"/>
                  </a:cubicBezTo>
                  <a:cubicBezTo>
                    <a:pt x="6" y="14"/>
                    <a:pt x="9" y="16"/>
                    <a:pt x="7" y="1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18426316" y="4579679"/>
              <a:ext cx="235667" cy="76452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5" y="3"/>
                  </a:moveTo>
                  <a:cubicBezTo>
                    <a:pt x="4" y="3"/>
                    <a:pt x="4" y="1"/>
                    <a:pt x="3" y="1"/>
                  </a:cubicBezTo>
                  <a:cubicBezTo>
                    <a:pt x="3" y="0"/>
                    <a:pt x="1" y="2"/>
                    <a:pt x="1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3" y="4"/>
                    <a:pt x="4" y="6"/>
                    <a:pt x="5" y="6"/>
                  </a:cubicBezTo>
                  <a:cubicBezTo>
                    <a:pt x="9" y="7"/>
                    <a:pt x="12" y="8"/>
                    <a:pt x="16" y="8"/>
                  </a:cubicBezTo>
                  <a:cubicBezTo>
                    <a:pt x="17" y="8"/>
                    <a:pt x="25" y="7"/>
                    <a:pt x="24" y="5"/>
                  </a:cubicBezTo>
                  <a:cubicBezTo>
                    <a:pt x="23" y="5"/>
                    <a:pt x="23" y="6"/>
                    <a:pt x="23" y="6"/>
                  </a:cubicBezTo>
                  <a:cubicBezTo>
                    <a:pt x="22" y="6"/>
                    <a:pt x="21" y="5"/>
                    <a:pt x="20" y="4"/>
                  </a:cubicBezTo>
                  <a:cubicBezTo>
                    <a:pt x="19" y="4"/>
                    <a:pt x="17" y="3"/>
                    <a:pt x="15" y="4"/>
                  </a:cubicBezTo>
                  <a:cubicBezTo>
                    <a:pt x="14" y="4"/>
                    <a:pt x="12" y="2"/>
                    <a:pt x="10" y="2"/>
                  </a:cubicBezTo>
                  <a:cubicBezTo>
                    <a:pt x="8" y="2"/>
                    <a:pt x="7" y="3"/>
                    <a:pt x="5" y="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18126952" y="4729398"/>
              <a:ext cx="197453" cy="76452"/>
            </a:xfrm>
            <a:custGeom>
              <a:avLst/>
              <a:gdLst/>
              <a:ahLst/>
              <a:cxnLst/>
              <a:rect l="l" t="t" r="r" b="b"/>
              <a:pathLst>
                <a:path w="21" h="8" extrusionOk="0">
                  <a:moveTo>
                    <a:pt x="2" y="6"/>
                  </a:moveTo>
                  <a:cubicBezTo>
                    <a:pt x="5" y="6"/>
                    <a:pt x="6" y="6"/>
                    <a:pt x="8" y="6"/>
                  </a:cubicBezTo>
                  <a:cubicBezTo>
                    <a:pt x="10" y="7"/>
                    <a:pt x="12" y="7"/>
                    <a:pt x="14" y="8"/>
                  </a:cubicBezTo>
                  <a:cubicBezTo>
                    <a:pt x="16" y="8"/>
                    <a:pt x="18" y="8"/>
                    <a:pt x="19" y="7"/>
                  </a:cubicBezTo>
                  <a:cubicBezTo>
                    <a:pt x="21" y="6"/>
                    <a:pt x="18" y="5"/>
                    <a:pt x="17" y="4"/>
                  </a:cubicBezTo>
                  <a:cubicBezTo>
                    <a:pt x="14" y="2"/>
                    <a:pt x="11" y="0"/>
                    <a:pt x="7" y="2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3" y="5"/>
                    <a:pt x="0" y="6"/>
                    <a:pt x="2" y="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18136506" y="4694361"/>
              <a:ext cx="76432" cy="4459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3" y="5"/>
                  </a:moveTo>
                  <a:cubicBezTo>
                    <a:pt x="0" y="5"/>
                    <a:pt x="1" y="0"/>
                    <a:pt x="4" y="1"/>
                  </a:cubicBezTo>
                  <a:cubicBezTo>
                    <a:pt x="8" y="2"/>
                    <a:pt x="6" y="4"/>
                    <a:pt x="3" y="5"/>
                  </a:cubicBezTo>
                  <a:cubicBezTo>
                    <a:pt x="1" y="5"/>
                    <a:pt x="5" y="5"/>
                    <a:pt x="3" y="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17932683" y="4560566"/>
              <a:ext cx="28662" cy="47785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1" y="3"/>
                  </a:moveTo>
                  <a:cubicBezTo>
                    <a:pt x="0" y="2"/>
                    <a:pt x="2" y="0"/>
                    <a:pt x="3" y="1"/>
                  </a:cubicBezTo>
                  <a:cubicBezTo>
                    <a:pt x="3" y="2"/>
                    <a:pt x="2" y="5"/>
                    <a:pt x="1" y="5"/>
                  </a:cubicBezTo>
                  <a:cubicBezTo>
                    <a:pt x="1" y="5"/>
                    <a:pt x="1" y="3"/>
                    <a:pt x="1" y="3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17932683" y="4700729"/>
              <a:ext cx="38217" cy="47785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4"/>
                  </a:moveTo>
                  <a:cubicBezTo>
                    <a:pt x="4" y="3"/>
                    <a:pt x="1" y="0"/>
                    <a:pt x="0" y="1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17996378" y="4525526"/>
              <a:ext cx="394905" cy="149721"/>
            </a:xfrm>
            <a:custGeom>
              <a:avLst/>
              <a:gdLst/>
              <a:ahLst/>
              <a:cxnLst/>
              <a:rect l="l" t="t" r="r" b="b"/>
              <a:pathLst>
                <a:path w="42" h="16" extrusionOk="0">
                  <a:moveTo>
                    <a:pt x="34" y="4"/>
                  </a:moveTo>
                  <a:cubicBezTo>
                    <a:pt x="32" y="3"/>
                    <a:pt x="31" y="4"/>
                    <a:pt x="29" y="3"/>
                  </a:cubicBezTo>
                  <a:cubicBezTo>
                    <a:pt x="29" y="3"/>
                    <a:pt x="24" y="0"/>
                    <a:pt x="23" y="0"/>
                  </a:cubicBezTo>
                  <a:cubicBezTo>
                    <a:pt x="23" y="0"/>
                    <a:pt x="24" y="1"/>
                    <a:pt x="22" y="2"/>
                  </a:cubicBezTo>
                  <a:cubicBezTo>
                    <a:pt x="20" y="2"/>
                    <a:pt x="22" y="5"/>
                    <a:pt x="20" y="6"/>
                  </a:cubicBezTo>
                  <a:cubicBezTo>
                    <a:pt x="19" y="6"/>
                    <a:pt x="12" y="1"/>
                    <a:pt x="11" y="1"/>
                  </a:cubicBezTo>
                  <a:cubicBezTo>
                    <a:pt x="9" y="0"/>
                    <a:pt x="4" y="1"/>
                    <a:pt x="4" y="3"/>
                  </a:cubicBezTo>
                  <a:cubicBezTo>
                    <a:pt x="4" y="5"/>
                    <a:pt x="0" y="4"/>
                    <a:pt x="2" y="6"/>
                  </a:cubicBezTo>
                  <a:cubicBezTo>
                    <a:pt x="3" y="7"/>
                    <a:pt x="0" y="9"/>
                    <a:pt x="1" y="10"/>
                  </a:cubicBezTo>
                  <a:cubicBezTo>
                    <a:pt x="3" y="12"/>
                    <a:pt x="6" y="13"/>
                    <a:pt x="9" y="14"/>
                  </a:cubicBezTo>
                  <a:cubicBezTo>
                    <a:pt x="10" y="15"/>
                    <a:pt x="12" y="16"/>
                    <a:pt x="13" y="15"/>
                  </a:cubicBezTo>
                  <a:cubicBezTo>
                    <a:pt x="14" y="15"/>
                    <a:pt x="14" y="12"/>
                    <a:pt x="15" y="13"/>
                  </a:cubicBezTo>
                  <a:cubicBezTo>
                    <a:pt x="15" y="13"/>
                    <a:pt x="15" y="14"/>
                    <a:pt x="16" y="14"/>
                  </a:cubicBezTo>
                  <a:cubicBezTo>
                    <a:pt x="17" y="14"/>
                    <a:pt x="18" y="14"/>
                    <a:pt x="18" y="14"/>
                  </a:cubicBezTo>
                  <a:cubicBezTo>
                    <a:pt x="20" y="13"/>
                    <a:pt x="22" y="13"/>
                    <a:pt x="25" y="12"/>
                  </a:cubicBezTo>
                  <a:cubicBezTo>
                    <a:pt x="27" y="12"/>
                    <a:pt x="27" y="14"/>
                    <a:pt x="28" y="14"/>
                  </a:cubicBezTo>
                  <a:cubicBezTo>
                    <a:pt x="29" y="14"/>
                    <a:pt x="34" y="13"/>
                    <a:pt x="34" y="13"/>
                  </a:cubicBezTo>
                  <a:cubicBezTo>
                    <a:pt x="34" y="13"/>
                    <a:pt x="33" y="12"/>
                    <a:pt x="33" y="12"/>
                  </a:cubicBezTo>
                  <a:cubicBezTo>
                    <a:pt x="33" y="11"/>
                    <a:pt x="36" y="12"/>
                    <a:pt x="37" y="12"/>
                  </a:cubicBezTo>
                  <a:cubicBezTo>
                    <a:pt x="37" y="12"/>
                    <a:pt x="39" y="12"/>
                    <a:pt x="39" y="11"/>
                  </a:cubicBezTo>
                  <a:cubicBezTo>
                    <a:pt x="39" y="10"/>
                    <a:pt x="40" y="9"/>
                    <a:pt x="40" y="9"/>
                  </a:cubicBezTo>
                  <a:cubicBezTo>
                    <a:pt x="40" y="9"/>
                    <a:pt x="40" y="9"/>
                    <a:pt x="39" y="9"/>
                  </a:cubicBezTo>
                  <a:cubicBezTo>
                    <a:pt x="39" y="8"/>
                    <a:pt x="42" y="7"/>
                    <a:pt x="42" y="6"/>
                  </a:cubicBezTo>
                  <a:cubicBezTo>
                    <a:pt x="41" y="5"/>
                    <a:pt x="36" y="4"/>
                    <a:pt x="34" y="4"/>
                  </a:cubicBezTo>
                  <a:cubicBezTo>
                    <a:pt x="32" y="3"/>
                    <a:pt x="36" y="4"/>
                    <a:pt x="34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18222495" y="4570124"/>
              <a:ext cx="73248" cy="76452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6"/>
                  </a:moveTo>
                  <a:cubicBezTo>
                    <a:pt x="6" y="7"/>
                    <a:pt x="0" y="1"/>
                    <a:pt x="4" y="0"/>
                  </a:cubicBezTo>
                  <a:cubicBezTo>
                    <a:pt x="5" y="0"/>
                    <a:pt x="8" y="0"/>
                    <a:pt x="6" y="2"/>
                  </a:cubicBezTo>
                  <a:cubicBezTo>
                    <a:pt x="3" y="4"/>
                    <a:pt x="7" y="4"/>
                    <a:pt x="7" y="6"/>
                  </a:cubicBezTo>
                  <a:cubicBezTo>
                    <a:pt x="6" y="8"/>
                    <a:pt x="7" y="5"/>
                    <a:pt x="7" y="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19445425" y="5076623"/>
              <a:ext cx="101909" cy="57338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3" y="4"/>
                  </a:moveTo>
                  <a:cubicBezTo>
                    <a:pt x="1" y="3"/>
                    <a:pt x="0" y="3"/>
                    <a:pt x="1" y="1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11" y="2"/>
                    <a:pt x="6" y="6"/>
                    <a:pt x="3" y="4"/>
                  </a:cubicBezTo>
                  <a:cubicBezTo>
                    <a:pt x="2" y="3"/>
                    <a:pt x="4" y="5"/>
                    <a:pt x="3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19247970" y="5898496"/>
              <a:ext cx="57323" cy="47785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5" y="2"/>
                  </a:moveTo>
                  <a:cubicBezTo>
                    <a:pt x="6" y="2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0" y="5"/>
                    <a:pt x="0" y="4"/>
                  </a:cubicBezTo>
                  <a:cubicBezTo>
                    <a:pt x="0" y="4"/>
                    <a:pt x="5" y="2"/>
                    <a:pt x="5" y="2"/>
                  </a:cubicBezTo>
                  <a:cubicBezTo>
                    <a:pt x="6" y="2"/>
                    <a:pt x="3" y="3"/>
                    <a:pt x="5" y="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0"/>
            <p:cNvSpPr/>
            <p:nvPr/>
          </p:nvSpPr>
          <p:spPr>
            <a:xfrm>
              <a:off x="18005931" y="6172454"/>
              <a:ext cx="47770" cy="25484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3" y="3"/>
                  </a:moveTo>
                  <a:cubicBezTo>
                    <a:pt x="1" y="3"/>
                    <a:pt x="0" y="1"/>
                    <a:pt x="3" y="0"/>
                  </a:cubicBezTo>
                  <a:cubicBezTo>
                    <a:pt x="5" y="0"/>
                    <a:pt x="4" y="3"/>
                    <a:pt x="3" y="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0"/>
            <p:cNvSpPr/>
            <p:nvPr/>
          </p:nvSpPr>
          <p:spPr>
            <a:xfrm>
              <a:off x="18846695" y="6452780"/>
              <a:ext cx="47770" cy="4459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5" y="1"/>
                  </a:moveTo>
                  <a:cubicBezTo>
                    <a:pt x="5" y="1"/>
                    <a:pt x="0" y="5"/>
                    <a:pt x="1" y="5"/>
                  </a:cubicBezTo>
                  <a:cubicBezTo>
                    <a:pt x="2" y="5"/>
                    <a:pt x="4" y="3"/>
                    <a:pt x="4" y="3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0"/>
            <p:cNvSpPr/>
            <p:nvPr/>
          </p:nvSpPr>
          <p:spPr>
            <a:xfrm>
              <a:off x="18818034" y="6526047"/>
              <a:ext cx="19109" cy="9556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18687463" y="6675768"/>
              <a:ext cx="28662" cy="9556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2" y="0"/>
                  </a:moveTo>
                  <a:cubicBezTo>
                    <a:pt x="2" y="0"/>
                    <a:pt x="0" y="1"/>
                    <a:pt x="1" y="1"/>
                  </a:cubicBezTo>
                  <a:cubicBezTo>
                    <a:pt x="1" y="1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18575995" y="6723551"/>
              <a:ext cx="66879" cy="38227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6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18502748" y="6761778"/>
              <a:ext cx="54139" cy="35042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5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5" y="0"/>
                    <a:pt x="5" y="0"/>
                  </a:cubicBezTo>
                  <a:cubicBezTo>
                    <a:pt x="5" y="0"/>
                    <a:pt x="6" y="0"/>
                    <a:pt x="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18454978" y="6790447"/>
              <a:ext cx="47770" cy="4459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0"/>
                  </a:moveTo>
                  <a:cubicBezTo>
                    <a:pt x="4" y="0"/>
                    <a:pt x="0" y="4"/>
                    <a:pt x="0" y="4"/>
                  </a:cubicBezTo>
                  <a:cubicBezTo>
                    <a:pt x="2" y="5"/>
                    <a:pt x="4" y="0"/>
                    <a:pt x="4" y="0"/>
                  </a:cubicBezTo>
                  <a:cubicBezTo>
                    <a:pt x="4" y="0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18445422" y="6854158"/>
              <a:ext cx="9553" cy="95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18397652" y="6815931"/>
              <a:ext cx="47770" cy="38227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4" y="1"/>
                  </a:moveTo>
                  <a:cubicBezTo>
                    <a:pt x="2" y="2"/>
                    <a:pt x="0" y="3"/>
                    <a:pt x="0" y="4"/>
                  </a:cubicBezTo>
                  <a:cubicBezTo>
                    <a:pt x="0" y="4"/>
                    <a:pt x="4" y="1"/>
                    <a:pt x="4" y="1"/>
                  </a:cubicBezTo>
                  <a:cubicBezTo>
                    <a:pt x="3" y="1"/>
                    <a:pt x="5" y="0"/>
                    <a:pt x="4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18053702" y="7163156"/>
              <a:ext cx="19109" cy="28669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1" y="0"/>
                  </a:moveTo>
                  <a:cubicBezTo>
                    <a:pt x="1" y="0"/>
                    <a:pt x="0" y="3"/>
                    <a:pt x="1" y="3"/>
                  </a:cubicBezTo>
                  <a:cubicBezTo>
                    <a:pt x="2" y="3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1" name="Google Shape;261;p10"/>
            <p:cNvGrpSpPr/>
            <p:nvPr/>
          </p:nvGrpSpPr>
          <p:grpSpPr>
            <a:xfrm>
              <a:off x="17709756" y="6761778"/>
              <a:ext cx="697449" cy="662593"/>
              <a:chOff x="5961121" y="2686387"/>
              <a:chExt cx="288233" cy="273757"/>
            </a:xfrm>
          </p:grpSpPr>
          <p:sp>
            <p:nvSpPr>
              <p:cNvPr id="262" name="Google Shape;262;p10"/>
              <p:cNvSpPr/>
              <p:nvPr/>
            </p:nvSpPr>
            <p:spPr>
              <a:xfrm>
                <a:off x="6130902" y="2686387"/>
                <a:ext cx="118452" cy="100026"/>
              </a:xfrm>
              <a:custGeom>
                <a:avLst/>
                <a:gdLst/>
                <a:ahLst/>
                <a:cxnLst/>
                <a:rect l="l" t="t" r="r" b="b"/>
                <a:pathLst>
                  <a:path w="31" h="26" extrusionOk="0">
                    <a:moveTo>
                      <a:pt x="28" y="10"/>
                    </a:moveTo>
                    <a:cubicBezTo>
                      <a:pt x="28" y="10"/>
                      <a:pt x="29" y="8"/>
                      <a:pt x="29" y="7"/>
                    </a:cubicBezTo>
                    <a:cubicBezTo>
                      <a:pt x="29" y="8"/>
                      <a:pt x="27" y="10"/>
                      <a:pt x="27" y="10"/>
                    </a:cubicBezTo>
                    <a:cubicBezTo>
                      <a:pt x="25" y="10"/>
                      <a:pt x="21" y="9"/>
                      <a:pt x="20" y="8"/>
                    </a:cubicBezTo>
                    <a:cubicBezTo>
                      <a:pt x="17" y="7"/>
                      <a:pt x="15" y="2"/>
                      <a:pt x="11" y="1"/>
                    </a:cubicBezTo>
                    <a:cubicBezTo>
                      <a:pt x="9" y="0"/>
                      <a:pt x="10" y="4"/>
                      <a:pt x="11" y="5"/>
                    </a:cubicBezTo>
                    <a:cubicBezTo>
                      <a:pt x="11" y="7"/>
                      <a:pt x="10" y="9"/>
                      <a:pt x="9" y="11"/>
                    </a:cubicBezTo>
                    <a:cubicBezTo>
                      <a:pt x="8" y="12"/>
                      <a:pt x="10" y="15"/>
                      <a:pt x="7" y="14"/>
                    </a:cubicBezTo>
                    <a:cubicBezTo>
                      <a:pt x="7" y="14"/>
                      <a:pt x="5" y="13"/>
                      <a:pt x="4" y="14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5" y="16"/>
                      <a:pt x="2" y="18"/>
                      <a:pt x="1" y="18"/>
                    </a:cubicBezTo>
                    <a:cubicBezTo>
                      <a:pt x="0" y="20"/>
                      <a:pt x="3" y="21"/>
                      <a:pt x="2" y="23"/>
                    </a:cubicBezTo>
                    <a:cubicBezTo>
                      <a:pt x="1" y="24"/>
                      <a:pt x="3" y="26"/>
                      <a:pt x="4" y="25"/>
                    </a:cubicBezTo>
                    <a:cubicBezTo>
                      <a:pt x="5" y="24"/>
                      <a:pt x="5" y="23"/>
                      <a:pt x="6" y="23"/>
                    </a:cubicBezTo>
                    <a:cubicBezTo>
                      <a:pt x="6" y="23"/>
                      <a:pt x="7" y="24"/>
                      <a:pt x="7" y="23"/>
                    </a:cubicBezTo>
                    <a:cubicBezTo>
                      <a:pt x="7" y="22"/>
                      <a:pt x="5" y="21"/>
                      <a:pt x="4" y="20"/>
                    </a:cubicBezTo>
                    <a:cubicBezTo>
                      <a:pt x="3" y="18"/>
                      <a:pt x="7" y="19"/>
                      <a:pt x="7" y="19"/>
                    </a:cubicBezTo>
                    <a:cubicBezTo>
                      <a:pt x="9" y="19"/>
                      <a:pt x="10" y="17"/>
                      <a:pt x="12" y="18"/>
                    </a:cubicBezTo>
                    <a:cubicBezTo>
                      <a:pt x="14" y="19"/>
                      <a:pt x="15" y="20"/>
                      <a:pt x="17" y="21"/>
                    </a:cubicBezTo>
                    <a:cubicBezTo>
                      <a:pt x="20" y="23"/>
                      <a:pt x="19" y="17"/>
                      <a:pt x="21" y="16"/>
                    </a:cubicBezTo>
                    <a:cubicBezTo>
                      <a:pt x="21" y="16"/>
                      <a:pt x="31" y="16"/>
                      <a:pt x="31" y="14"/>
                    </a:cubicBezTo>
                    <a:cubicBezTo>
                      <a:pt x="30" y="13"/>
                      <a:pt x="27" y="15"/>
                      <a:pt x="29" y="12"/>
                    </a:cubicBezTo>
                    <a:cubicBezTo>
                      <a:pt x="30" y="11"/>
                      <a:pt x="27" y="12"/>
                      <a:pt x="28" y="10"/>
                    </a:cubicBezTo>
                    <a:cubicBezTo>
                      <a:pt x="29" y="7"/>
                      <a:pt x="28" y="11"/>
                      <a:pt x="28" y="10"/>
                    </a:cubicBezTo>
                    <a:close/>
                  </a:path>
                </a:pathLst>
              </a:custGeom>
              <a:solidFill>
                <a:srgbClr val="63BFCE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10"/>
              <p:cNvSpPr/>
              <p:nvPr/>
            </p:nvSpPr>
            <p:spPr>
              <a:xfrm>
                <a:off x="5961121" y="2778517"/>
                <a:ext cx="215847" cy="181627"/>
              </a:xfrm>
              <a:custGeom>
                <a:avLst/>
                <a:gdLst/>
                <a:ahLst/>
                <a:cxnLst/>
                <a:rect l="l" t="t" r="r" b="b"/>
                <a:pathLst>
                  <a:path w="56" h="47" extrusionOk="0">
                    <a:moveTo>
                      <a:pt x="52" y="1"/>
                    </a:moveTo>
                    <a:cubicBezTo>
                      <a:pt x="51" y="1"/>
                      <a:pt x="51" y="0"/>
                      <a:pt x="51" y="1"/>
                    </a:cubicBezTo>
                    <a:cubicBezTo>
                      <a:pt x="49" y="2"/>
                      <a:pt x="51" y="2"/>
                      <a:pt x="52" y="3"/>
                    </a:cubicBezTo>
                    <a:cubicBezTo>
                      <a:pt x="53" y="4"/>
                      <a:pt x="50" y="5"/>
                      <a:pt x="49" y="3"/>
                    </a:cubicBezTo>
                    <a:cubicBezTo>
                      <a:pt x="48" y="1"/>
                      <a:pt x="47" y="4"/>
                      <a:pt x="47" y="5"/>
                    </a:cubicBezTo>
                    <a:cubicBezTo>
                      <a:pt x="46" y="5"/>
                      <a:pt x="45" y="6"/>
                      <a:pt x="45" y="6"/>
                    </a:cubicBezTo>
                    <a:cubicBezTo>
                      <a:pt x="45" y="8"/>
                      <a:pt x="46" y="7"/>
                      <a:pt x="46" y="7"/>
                    </a:cubicBezTo>
                    <a:cubicBezTo>
                      <a:pt x="46" y="8"/>
                      <a:pt x="46" y="9"/>
                      <a:pt x="46" y="10"/>
                    </a:cubicBezTo>
                    <a:cubicBezTo>
                      <a:pt x="46" y="11"/>
                      <a:pt x="47" y="11"/>
                      <a:pt x="46" y="13"/>
                    </a:cubicBezTo>
                    <a:cubicBezTo>
                      <a:pt x="44" y="16"/>
                      <a:pt x="43" y="19"/>
                      <a:pt x="41" y="22"/>
                    </a:cubicBezTo>
                    <a:cubicBezTo>
                      <a:pt x="40" y="23"/>
                      <a:pt x="37" y="27"/>
                      <a:pt x="36" y="27"/>
                    </a:cubicBezTo>
                    <a:cubicBezTo>
                      <a:pt x="34" y="27"/>
                      <a:pt x="32" y="28"/>
                      <a:pt x="31" y="27"/>
                    </a:cubicBezTo>
                    <a:cubicBezTo>
                      <a:pt x="30" y="26"/>
                      <a:pt x="32" y="25"/>
                      <a:pt x="32" y="24"/>
                    </a:cubicBezTo>
                    <a:cubicBezTo>
                      <a:pt x="33" y="23"/>
                      <a:pt x="30" y="25"/>
                      <a:pt x="30" y="25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30"/>
                      <a:pt x="26" y="31"/>
                      <a:pt x="25" y="33"/>
                    </a:cubicBezTo>
                    <a:cubicBezTo>
                      <a:pt x="25" y="33"/>
                      <a:pt x="25" y="34"/>
                      <a:pt x="25" y="34"/>
                    </a:cubicBezTo>
                    <a:cubicBezTo>
                      <a:pt x="25" y="35"/>
                      <a:pt x="23" y="36"/>
                      <a:pt x="23" y="36"/>
                    </a:cubicBezTo>
                    <a:cubicBezTo>
                      <a:pt x="22" y="36"/>
                      <a:pt x="23" y="35"/>
                      <a:pt x="21" y="35"/>
                    </a:cubicBezTo>
                    <a:cubicBezTo>
                      <a:pt x="20" y="35"/>
                      <a:pt x="19" y="35"/>
                      <a:pt x="17" y="35"/>
                    </a:cubicBezTo>
                    <a:cubicBezTo>
                      <a:pt x="14" y="36"/>
                      <a:pt x="12" y="35"/>
                      <a:pt x="9" y="36"/>
                    </a:cubicBezTo>
                    <a:cubicBezTo>
                      <a:pt x="7" y="38"/>
                      <a:pt x="4" y="40"/>
                      <a:pt x="2" y="42"/>
                    </a:cubicBezTo>
                    <a:cubicBezTo>
                      <a:pt x="0" y="42"/>
                      <a:pt x="0" y="45"/>
                      <a:pt x="1" y="44"/>
                    </a:cubicBezTo>
                    <a:cubicBezTo>
                      <a:pt x="2" y="44"/>
                      <a:pt x="2" y="43"/>
                      <a:pt x="3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10" y="43"/>
                      <a:pt x="17" y="39"/>
                      <a:pt x="22" y="40"/>
                    </a:cubicBezTo>
                    <a:cubicBezTo>
                      <a:pt x="23" y="41"/>
                      <a:pt x="21" y="43"/>
                      <a:pt x="21" y="43"/>
                    </a:cubicBezTo>
                    <a:cubicBezTo>
                      <a:pt x="22" y="44"/>
                      <a:pt x="23" y="47"/>
                      <a:pt x="24" y="47"/>
                    </a:cubicBezTo>
                    <a:cubicBezTo>
                      <a:pt x="25" y="46"/>
                      <a:pt x="26" y="45"/>
                      <a:pt x="27" y="44"/>
                    </a:cubicBezTo>
                    <a:cubicBezTo>
                      <a:pt x="28" y="42"/>
                      <a:pt x="28" y="43"/>
                      <a:pt x="30" y="43"/>
                    </a:cubicBezTo>
                    <a:cubicBezTo>
                      <a:pt x="29" y="43"/>
                      <a:pt x="28" y="35"/>
                      <a:pt x="31" y="40"/>
                    </a:cubicBezTo>
                    <a:cubicBezTo>
                      <a:pt x="32" y="42"/>
                      <a:pt x="37" y="40"/>
                      <a:pt x="38" y="39"/>
                    </a:cubicBezTo>
                    <a:cubicBezTo>
                      <a:pt x="40" y="36"/>
                      <a:pt x="40" y="42"/>
                      <a:pt x="41" y="40"/>
                    </a:cubicBezTo>
                    <a:cubicBezTo>
                      <a:pt x="41" y="39"/>
                      <a:pt x="42" y="37"/>
                      <a:pt x="43" y="37"/>
                    </a:cubicBezTo>
                    <a:cubicBezTo>
                      <a:pt x="44" y="36"/>
                      <a:pt x="44" y="37"/>
                      <a:pt x="45" y="35"/>
                    </a:cubicBezTo>
                    <a:cubicBezTo>
                      <a:pt x="45" y="35"/>
                      <a:pt x="45" y="39"/>
                      <a:pt x="46" y="38"/>
                    </a:cubicBezTo>
                    <a:cubicBezTo>
                      <a:pt x="46" y="38"/>
                      <a:pt x="47" y="38"/>
                      <a:pt x="48" y="37"/>
                    </a:cubicBezTo>
                    <a:cubicBezTo>
                      <a:pt x="49" y="37"/>
                      <a:pt x="48" y="36"/>
                      <a:pt x="49" y="35"/>
                    </a:cubicBezTo>
                    <a:cubicBezTo>
                      <a:pt x="51" y="34"/>
                      <a:pt x="51" y="34"/>
                      <a:pt x="49" y="32"/>
                    </a:cubicBezTo>
                    <a:cubicBezTo>
                      <a:pt x="48" y="31"/>
                      <a:pt x="51" y="28"/>
                      <a:pt x="51" y="26"/>
                    </a:cubicBezTo>
                    <a:cubicBezTo>
                      <a:pt x="52" y="24"/>
                      <a:pt x="50" y="21"/>
                      <a:pt x="51" y="19"/>
                    </a:cubicBezTo>
                    <a:cubicBezTo>
                      <a:pt x="52" y="18"/>
                      <a:pt x="52" y="19"/>
                      <a:pt x="53" y="19"/>
                    </a:cubicBezTo>
                    <a:cubicBezTo>
                      <a:pt x="54" y="19"/>
                      <a:pt x="55" y="17"/>
                      <a:pt x="55" y="17"/>
                    </a:cubicBezTo>
                    <a:cubicBezTo>
                      <a:pt x="56" y="14"/>
                      <a:pt x="56" y="11"/>
                      <a:pt x="55" y="9"/>
                    </a:cubicBezTo>
                    <a:cubicBezTo>
                      <a:pt x="55" y="8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solidFill>
                <a:srgbClr val="63BFCE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4" name="Google Shape;264;p10"/>
            <p:cNvSpPr/>
            <p:nvPr/>
          </p:nvSpPr>
          <p:spPr>
            <a:xfrm>
              <a:off x="17884911" y="7370216"/>
              <a:ext cx="19109" cy="25484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3"/>
                    <a:pt x="2" y="1"/>
                    <a:pt x="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17773445" y="7370216"/>
              <a:ext cx="121018" cy="9238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11" y="2"/>
                  </a:moveTo>
                  <a:cubicBezTo>
                    <a:pt x="9" y="2"/>
                    <a:pt x="9" y="0"/>
                    <a:pt x="7" y="2"/>
                  </a:cubicBezTo>
                  <a:cubicBezTo>
                    <a:pt x="6" y="2"/>
                    <a:pt x="5" y="4"/>
                    <a:pt x="5" y="3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2" y="6"/>
                    <a:pt x="1" y="5"/>
                    <a:pt x="0" y="6"/>
                  </a:cubicBezTo>
                  <a:cubicBezTo>
                    <a:pt x="0" y="5"/>
                    <a:pt x="2" y="9"/>
                    <a:pt x="3" y="9"/>
                  </a:cubicBezTo>
                  <a:cubicBezTo>
                    <a:pt x="3" y="10"/>
                    <a:pt x="5" y="6"/>
                    <a:pt x="6" y="6"/>
                  </a:cubicBezTo>
                  <a:cubicBezTo>
                    <a:pt x="7" y="6"/>
                    <a:pt x="9" y="7"/>
                    <a:pt x="10" y="6"/>
                  </a:cubicBezTo>
                  <a:cubicBezTo>
                    <a:pt x="11" y="6"/>
                    <a:pt x="13" y="3"/>
                    <a:pt x="11" y="2"/>
                  </a:cubicBezTo>
                  <a:cubicBezTo>
                    <a:pt x="10" y="2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17652427" y="7405258"/>
              <a:ext cx="101909" cy="149721"/>
            </a:xfrm>
            <a:custGeom>
              <a:avLst/>
              <a:gdLst/>
              <a:ahLst/>
              <a:cxnLst/>
              <a:rect l="l" t="t" r="r" b="b"/>
              <a:pathLst>
                <a:path w="11" h="16" extrusionOk="0">
                  <a:moveTo>
                    <a:pt x="7" y="0"/>
                  </a:moveTo>
                  <a:cubicBezTo>
                    <a:pt x="5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5"/>
                    <a:pt x="3" y="5"/>
                    <a:pt x="2" y="6"/>
                  </a:cubicBezTo>
                  <a:cubicBezTo>
                    <a:pt x="3" y="5"/>
                    <a:pt x="2" y="4"/>
                    <a:pt x="3" y="4"/>
                  </a:cubicBezTo>
                  <a:cubicBezTo>
                    <a:pt x="3" y="4"/>
                    <a:pt x="4" y="4"/>
                    <a:pt x="4" y="5"/>
                  </a:cubicBezTo>
                  <a:cubicBezTo>
                    <a:pt x="4" y="7"/>
                    <a:pt x="4" y="8"/>
                    <a:pt x="3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6"/>
                    <a:pt x="5" y="12"/>
                    <a:pt x="5" y="12"/>
                  </a:cubicBezTo>
                  <a:cubicBezTo>
                    <a:pt x="5" y="12"/>
                    <a:pt x="5" y="15"/>
                    <a:pt x="6" y="15"/>
                  </a:cubicBezTo>
                  <a:cubicBezTo>
                    <a:pt x="6" y="16"/>
                    <a:pt x="8" y="13"/>
                    <a:pt x="8" y="12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5"/>
                    <a:pt x="10" y="4"/>
                    <a:pt x="10" y="2"/>
                  </a:cubicBezTo>
                  <a:cubicBezTo>
                    <a:pt x="10" y="0"/>
                    <a:pt x="7" y="2"/>
                    <a:pt x="7" y="0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17550519" y="7771599"/>
              <a:ext cx="35033" cy="28669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4" y="0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1" y="3"/>
                    <a:pt x="4" y="0"/>
                    <a:pt x="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17633319" y="7679216"/>
              <a:ext cx="19109" cy="15928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17381727" y="7873535"/>
              <a:ext cx="19109" cy="9556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17203386" y="7838493"/>
              <a:ext cx="111465" cy="156092"/>
            </a:xfrm>
            <a:custGeom>
              <a:avLst/>
              <a:gdLst/>
              <a:ahLst/>
              <a:cxnLst/>
              <a:rect l="l" t="t" r="r" b="b"/>
              <a:pathLst>
                <a:path w="12" h="17" extrusionOk="0">
                  <a:moveTo>
                    <a:pt x="8" y="1"/>
                  </a:moveTo>
                  <a:cubicBezTo>
                    <a:pt x="5" y="0"/>
                    <a:pt x="1" y="6"/>
                    <a:pt x="0" y="8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3" y="17"/>
                    <a:pt x="3" y="17"/>
                  </a:cubicBezTo>
                  <a:cubicBezTo>
                    <a:pt x="4" y="15"/>
                    <a:pt x="12" y="2"/>
                    <a:pt x="8" y="1"/>
                  </a:cubicBezTo>
                  <a:cubicBezTo>
                    <a:pt x="7" y="1"/>
                    <a:pt x="9" y="1"/>
                    <a:pt x="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16652430" y="8099708"/>
              <a:ext cx="130574" cy="92380"/>
            </a:xfrm>
            <a:custGeom>
              <a:avLst/>
              <a:gdLst/>
              <a:ahLst/>
              <a:cxnLst/>
              <a:rect l="l" t="t" r="r" b="b"/>
              <a:pathLst>
                <a:path w="14" h="10" extrusionOk="0">
                  <a:moveTo>
                    <a:pt x="13" y="1"/>
                  </a:moveTo>
                  <a:cubicBezTo>
                    <a:pt x="12" y="1"/>
                    <a:pt x="11" y="0"/>
                    <a:pt x="9" y="0"/>
                  </a:cubicBezTo>
                  <a:cubicBezTo>
                    <a:pt x="7" y="0"/>
                    <a:pt x="6" y="1"/>
                    <a:pt x="4" y="2"/>
                  </a:cubicBezTo>
                  <a:cubicBezTo>
                    <a:pt x="2" y="4"/>
                    <a:pt x="0" y="7"/>
                    <a:pt x="4" y="9"/>
                  </a:cubicBezTo>
                  <a:cubicBezTo>
                    <a:pt x="6" y="10"/>
                    <a:pt x="10" y="8"/>
                    <a:pt x="11" y="6"/>
                  </a:cubicBezTo>
                  <a:cubicBezTo>
                    <a:pt x="11" y="5"/>
                    <a:pt x="14" y="1"/>
                    <a:pt x="1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17184277" y="8163419"/>
              <a:ext cx="187897" cy="264400"/>
            </a:xfrm>
            <a:custGeom>
              <a:avLst/>
              <a:gdLst/>
              <a:ahLst/>
              <a:cxnLst/>
              <a:rect l="l" t="t" r="r" b="b"/>
              <a:pathLst>
                <a:path w="20" h="28" extrusionOk="0">
                  <a:moveTo>
                    <a:pt x="12" y="2"/>
                  </a:moveTo>
                  <a:cubicBezTo>
                    <a:pt x="10" y="1"/>
                    <a:pt x="11" y="5"/>
                    <a:pt x="9" y="2"/>
                  </a:cubicBezTo>
                  <a:cubicBezTo>
                    <a:pt x="8" y="0"/>
                    <a:pt x="4" y="1"/>
                    <a:pt x="4" y="3"/>
                  </a:cubicBezTo>
                  <a:cubicBezTo>
                    <a:pt x="3" y="6"/>
                    <a:pt x="4" y="8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0" y="13"/>
                    <a:pt x="0" y="13"/>
                  </a:cubicBezTo>
                  <a:cubicBezTo>
                    <a:pt x="0" y="13"/>
                    <a:pt x="2" y="22"/>
                    <a:pt x="3" y="22"/>
                  </a:cubicBezTo>
                  <a:cubicBezTo>
                    <a:pt x="3" y="22"/>
                    <a:pt x="4" y="19"/>
                    <a:pt x="5" y="20"/>
                  </a:cubicBezTo>
                  <a:cubicBezTo>
                    <a:pt x="5" y="20"/>
                    <a:pt x="7" y="21"/>
                    <a:pt x="7" y="22"/>
                  </a:cubicBezTo>
                  <a:cubicBezTo>
                    <a:pt x="7" y="23"/>
                    <a:pt x="4" y="21"/>
                    <a:pt x="4" y="23"/>
                  </a:cubicBezTo>
                  <a:cubicBezTo>
                    <a:pt x="4" y="25"/>
                    <a:pt x="6" y="27"/>
                    <a:pt x="8" y="26"/>
                  </a:cubicBezTo>
                  <a:cubicBezTo>
                    <a:pt x="9" y="26"/>
                    <a:pt x="10" y="24"/>
                    <a:pt x="11" y="25"/>
                  </a:cubicBezTo>
                  <a:cubicBezTo>
                    <a:pt x="11" y="25"/>
                    <a:pt x="15" y="28"/>
                    <a:pt x="15" y="28"/>
                  </a:cubicBezTo>
                  <a:cubicBezTo>
                    <a:pt x="16" y="27"/>
                    <a:pt x="13" y="26"/>
                    <a:pt x="14" y="25"/>
                  </a:cubicBezTo>
                  <a:cubicBezTo>
                    <a:pt x="13" y="26"/>
                    <a:pt x="20" y="28"/>
                    <a:pt x="17" y="24"/>
                  </a:cubicBezTo>
                  <a:cubicBezTo>
                    <a:pt x="15" y="22"/>
                    <a:pt x="11" y="25"/>
                    <a:pt x="10" y="22"/>
                  </a:cubicBezTo>
                  <a:cubicBezTo>
                    <a:pt x="9" y="20"/>
                    <a:pt x="9" y="19"/>
                    <a:pt x="9" y="16"/>
                  </a:cubicBezTo>
                  <a:cubicBezTo>
                    <a:pt x="9" y="14"/>
                    <a:pt x="11" y="14"/>
                    <a:pt x="12" y="12"/>
                  </a:cubicBezTo>
                  <a:cubicBezTo>
                    <a:pt x="14" y="10"/>
                    <a:pt x="14" y="9"/>
                    <a:pt x="13" y="7"/>
                  </a:cubicBezTo>
                  <a:cubicBezTo>
                    <a:pt x="13" y="7"/>
                    <a:pt x="13" y="2"/>
                    <a:pt x="12" y="2"/>
                  </a:cubicBezTo>
                  <a:cubicBezTo>
                    <a:pt x="11" y="2"/>
                    <a:pt x="13" y="2"/>
                    <a:pt x="12" y="2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17343513" y="8389592"/>
              <a:ext cx="57323" cy="73269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3" y="1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0" y="5"/>
                    <a:pt x="2" y="6"/>
                  </a:cubicBezTo>
                  <a:cubicBezTo>
                    <a:pt x="2" y="6"/>
                    <a:pt x="6" y="8"/>
                    <a:pt x="5" y="7"/>
                  </a:cubicBezTo>
                  <a:cubicBezTo>
                    <a:pt x="5" y="6"/>
                    <a:pt x="5" y="5"/>
                    <a:pt x="4" y="4"/>
                  </a:cubicBezTo>
                  <a:cubicBezTo>
                    <a:pt x="2" y="4"/>
                    <a:pt x="2" y="1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17381727" y="8453303"/>
              <a:ext cx="92356" cy="124237"/>
            </a:xfrm>
            <a:custGeom>
              <a:avLst/>
              <a:gdLst/>
              <a:ahLst/>
              <a:cxnLst/>
              <a:rect l="l" t="t" r="r" b="b"/>
              <a:pathLst>
                <a:path w="10" h="13" extrusionOk="0">
                  <a:moveTo>
                    <a:pt x="4" y="0"/>
                  </a:moveTo>
                  <a:cubicBezTo>
                    <a:pt x="3" y="0"/>
                    <a:pt x="4" y="0"/>
                    <a:pt x="2" y="1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5" y="6"/>
                    <a:pt x="0" y="7"/>
                    <a:pt x="4" y="9"/>
                  </a:cubicBezTo>
                  <a:cubicBezTo>
                    <a:pt x="5" y="10"/>
                    <a:pt x="3" y="12"/>
                    <a:pt x="5" y="13"/>
                  </a:cubicBezTo>
                  <a:cubicBezTo>
                    <a:pt x="6" y="13"/>
                    <a:pt x="6" y="12"/>
                    <a:pt x="5" y="11"/>
                  </a:cubicBezTo>
                  <a:cubicBezTo>
                    <a:pt x="3" y="5"/>
                    <a:pt x="9" y="10"/>
                    <a:pt x="9" y="8"/>
                  </a:cubicBezTo>
                  <a:cubicBezTo>
                    <a:pt x="9" y="7"/>
                    <a:pt x="7" y="6"/>
                    <a:pt x="8" y="6"/>
                  </a:cubicBezTo>
                  <a:cubicBezTo>
                    <a:pt x="8" y="5"/>
                    <a:pt x="10" y="6"/>
                    <a:pt x="9" y="5"/>
                  </a:cubicBezTo>
                  <a:cubicBezTo>
                    <a:pt x="8" y="4"/>
                    <a:pt x="6" y="3"/>
                    <a:pt x="7" y="1"/>
                  </a:cubicBezTo>
                  <a:cubicBezTo>
                    <a:pt x="7" y="0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17212936" y="8399150"/>
              <a:ext cx="57323" cy="73269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6" y="5"/>
                  </a:moveTo>
                  <a:cubicBezTo>
                    <a:pt x="5" y="4"/>
                    <a:pt x="3" y="0"/>
                    <a:pt x="0" y="2"/>
                  </a:cubicBezTo>
                  <a:cubicBezTo>
                    <a:pt x="0" y="2"/>
                    <a:pt x="3" y="5"/>
                    <a:pt x="3" y="6"/>
                  </a:cubicBezTo>
                  <a:cubicBezTo>
                    <a:pt x="3" y="8"/>
                    <a:pt x="6" y="8"/>
                    <a:pt x="6" y="5"/>
                  </a:cubicBezTo>
                  <a:cubicBezTo>
                    <a:pt x="6" y="5"/>
                    <a:pt x="6" y="6"/>
                    <a:pt x="6" y="5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0"/>
            <p:cNvSpPr/>
            <p:nvPr/>
          </p:nvSpPr>
          <p:spPr>
            <a:xfrm>
              <a:off x="17279819" y="8472417"/>
              <a:ext cx="82803" cy="95566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3" y="2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2" y="3"/>
                    <a:pt x="2" y="4"/>
                  </a:cubicBezTo>
                  <a:cubicBezTo>
                    <a:pt x="3" y="5"/>
                    <a:pt x="0" y="8"/>
                    <a:pt x="1" y="9"/>
                  </a:cubicBezTo>
                  <a:cubicBezTo>
                    <a:pt x="1" y="10"/>
                    <a:pt x="5" y="6"/>
                    <a:pt x="6" y="6"/>
                  </a:cubicBezTo>
                  <a:cubicBezTo>
                    <a:pt x="9" y="6"/>
                    <a:pt x="3" y="2"/>
                    <a:pt x="3" y="2"/>
                  </a:cubicBezTo>
                  <a:cubicBezTo>
                    <a:pt x="1" y="0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0"/>
            <p:cNvSpPr/>
            <p:nvPr/>
          </p:nvSpPr>
          <p:spPr>
            <a:xfrm>
              <a:off x="17298927" y="8529755"/>
              <a:ext cx="63695" cy="101936"/>
            </a:xfrm>
            <a:custGeom>
              <a:avLst/>
              <a:gdLst/>
              <a:ahLst/>
              <a:cxnLst/>
              <a:rect l="l" t="t" r="r" b="b"/>
              <a:pathLst>
                <a:path w="7" h="11" extrusionOk="0">
                  <a:moveTo>
                    <a:pt x="6" y="1"/>
                  </a:moveTo>
                  <a:cubicBezTo>
                    <a:pt x="3" y="1"/>
                    <a:pt x="4" y="4"/>
                    <a:pt x="3" y="5"/>
                  </a:cubicBezTo>
                  <a:cubicBezTo>
                    <a:pt x="0" y="7"/>
                    <a:pt x="1" y="7"/>
                    <a:pt x="3" y="9"/>
                  </a:cubicBezTo>
                  <a:cubicBezTo>
                    <a:pt x="6" y="11"/>
                    <a:pt x="4" y="8"/>
                    <a:pt x="5" y="6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5" y="1"/>
                    <a:pt x="6" y="0"/>
                    <a:pt x="6" y="1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0"/>
            <p:cNvSpPr/>
            <p:nvPr/>
          </p:nvSpPr>
          <p:spPr>
            <a:xfrm>
              <a:off x="17353063" y="8520200"/>
              <a:ext cx="38217" cy="7326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3" y="1"/>
                  </a:moveTo>
                  <a:cubicBezTo>
                    <a:pt x="2" y="1"/>
                    <a:pt x="0" y="7"/>
                    <a:pt x="0" y="8"/>
                  </a:cubicBezTo>
                  <a:cubicBezTo>
                    <a:pt x="0" y="8"/>
                    <a:pt x="2" y="6"/>
                    <a:pt x="3" y="5"/>
                  </a:cubicBezTo>
                  <a:cubicBezTo>
                    <a:pt x="3" y="5"/>
                    <a:pt x="4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0"/>
            <p:cNvSpPr/>
            <p:nvPr/>
          </p:nvSpPr>
          <p:spPr>
            <a:xfrm>
              <a:off x="17372173" y="8567983"/>
              <a:ext cx="57323" cy="35042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1" y="1"/>
                  </a:moveTo>
                  <a:cubicBezTo>
                    <a:pt x="0" y="3"/>
                    <a:pt x="1" y="4"/>
                    <a:pt x="3" y="3"/>
                  </a:cubicBezTo>
                  <a:cubicBezTo>
                    <a:pt x="6" y="3"/>
                    <a:pt x="2" y="0"/>
                    <a:pt x="1" y="1"/>
                  </a:cubicBezTo>
                  <a:cubicBezTo>
                    <a:pt x="1" y="2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17372173" y="8593469"/>
              <a:ext cx="130574" cy="197506"/>
            </a:xfrm>
            <a:custGeom>
              <a:avLst/>
              <a:gdLst/>
              <a:ahLst/>
              <a:cxnLst/>
              <a:rect l="l" t="t" r="r" b="b"/>
              <a:pathLst>
                <a:path w="14" h="21" extrusionOk="0">
                  <a:moveTo>
                    <a:pt x="10" y="0"/>
                  </a:moveTo>
                  <a:cubicBezTo>
                    <a:pt x="9" y="0"/>
                    <a:pt x="9" y="1"/>
                    <a:pt x="9" y="2"/>
                  </a:cubicBezTo>
                  <a:cubicBezTo>
                    <a:pt x="9" y="3"/>
                    <a:pt x="9" y="3"/>
                    <a:pt x="7" y="4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1" y="9"/>
                    <a:pt x="0" y="9"/>
                    <a:pt x="2" y="11"/>
                  </a:cubicBezTo>
                  <a:cubicBezTo>
                    <a:pt x="3" y="12"/>
                    <a:pt x="2" y="13"/>
                    <a:pt x="2" y="14"/>
                  </a:cubicBezTo>
                  <a:cubicBezTo>
                    <a:pt x="1" y="16"/>
                    <a:pt x="2" y="17"/>
                    <a:pt x="3" y="18"/>
                  </a:cubicBezTo>
                  <a:cubicBezTo>
                    <a:pt x="5" y="19"/>
                    <a:pt x="7" y="19"/>
                    <a:pt x="8" y="19"/>
                  </a:cubicBezTo>
                  <a:cubicBezTo>
                    <a:pt x="11" y="21"/>
                    <a:pt x="9" y="18"/>
                    <a:pt x="8" y="16"/>
                  </a:cubicBezTo>
                  <a:cubicBezTo>
                    <a:pt x="8" y="16"/>
                    <a:pt x="8" y="12"/>
                    <a:pt x="10" y="12"/>
                  </a:cubicBezTo>
                  <a:cubicBezTo>
                    <a:pt x="11" y="12"/>
                    <a:pt x="11" y="17"/>
                    <a:pt x="12" y="17"/>
                  </a:cubicBezTo>
                  <a:cubicBezTo>
                    <a:pt x="12" y="17"/>
                    <a:pt x="13" y="14"/>
                    <a:pt x="13" y="14"/>
                  </a:cubicBezTo>
                  <a:cubicBezTo>
                    <a:pt x="14" y="12"/>
                    <a:pt x="14" y="11"/>
                    <a:pt x="13" y="10"/>
                  </a:cubicBezTo>
                  <a:cubicBezTo>
                    <a:pt x="13" y="7"/>
                    <a:pt x="13" y="1"/>
                    <a:pt x="10" y="0"/>
                  </a:cubicBezTo>
                  <a:cubicBezTo>
                    <a:pt x="9" y="0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0"/>
            <p:cNvSpPr/>
            <p:nvPr/>
          </p:nvSpPr>
          <p:spPr>
            <a:xfrm>
              <a:off x="17289370" y="8631694"/>
              <a:ext cx="111465" cy="95566"/>
            </a:xfrm>
            <a:custGeom>
              <a:avLst/>
              <a:gdLst/>
              <a:ahLst/>
              <a:cxnLst/>
              <a:rect l="l" t="t" r="r" b="b"/>
              <a:pathLst>
                <a:path w="12" h="10" extrusionOk="0">
                  <a:moveTo>
                    <a:pt x="8" y="1"/>
                  </a:moveTo>
                  <a:cubicBezTo>
                    <a:pt x="6" y="0"/>
                    <a:pt x="5" y="4"/>
                    <a:pt x="2" y="4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1" y="9"/>
                    <a:pt x="1" y="7"/>
                    <a:pt x="2" y="6"/>
                  </a:cubicBezTo>
                  <a:cubicBezTo>
                    <a:pt x="2" y="6"/>
                    <a:pt x="4" y="5"/>
                    <a:pt x="4" y="6"/>
                  </a:cubicBezTo>
                  <a:cubicBezTo>
                    <a:pt x="4" y="7"/>
                    <a:pt x="6" y="7"/>
                    <a:pt x="6" y="7"/>
                  </a:cubicBezTo>
                  <a:cubicBezTo>
                    <a:pt x="7" y="7"/>
                    <a:pt x="7" y="8"/>
                    <a:pt x="8" y="7"/>
                  </a:cubicBezTo>
                  <a:cubicBezTo>
                    <a:pt x="8" y="7"/>
                    <a:pt x="8" y="5"/>
                    <a:pt x="8" y="5"/>
                  </a:cubicBezTo>
                  <a:cubicBezTo>
                    <a:pt x="9" y="3"/>
                    <a:pt x="11" y="2"/>
                    <a:pt x="8" y="1"/>
                  </a:cubicBezTo>
                  <a:cubicBezTo>
                    <a:pt x="7" y="1"/>
                    <a:pt x="12" y="3"/>
                    <a:pt x="8" y="1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0"/>
            <p:cNvSpPr/>
            <p:nvPr/>
          </p:nvSpPr>
          <p:spPr>
            <a:xfrm>
              <a:off x="17063256" y="8539313"/>
              <a:ext cx="111465" cy="111494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0"/>
                  </a:moveTo>
                  <a:cubicBezTo>
                    <a:pt x="9" y="1"/>
                    <a:pt x="7" y="4"/>
                    <a:pt x="6" y="6"/>
                  </a:cubicBezTo>
                  <a:cubicBezTo>
                    <a:pt x="5" y="7"/>
                    <a:pt x="0" y="10"/>
                    <a:pt x="0" y="12"/>
                  </a:cubicBezTo>
                  <a:cubicBezTo>
                    <a:pt x="0" y="12"/>
                    <a:pt x="3" y="11"/>
                    <a:pt x="4" y="10"/>
                  </a:cubicBezTo>
                  <a:cubicBezTo>
                    <a:pt x="5" y="10"/>
                    <a:pt x="7" y="8"/>
                    <a:pt x="8" y="7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11" y="3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17391283" y="8399150"/>
              <a:ext cx="19109" cy="9556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0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0"/>
            <p:cNvSpPr/>
            <p:nvPr/>
          </p:nvSpPr>
          <p:spPr>
            <a:xfrm>
              <a:off x="16037777" y="8781415"/>
              <a:ext cx="522294" cy="544729"/>
            </a:xfrm>
            <a:custGeom>
              <a:avLst/>
              <a:gdLst/>
              <a:ahLst/>
              <a:cxnLst/>
              <a:rect l="l" t="t" r="r" b="b"/>
              <a:pathLst>
                <a:path w="56" h="58" extrusionOk="0">
                  <a:moveTo>
                    <a:pt x="12" y="3"/>
                  </a:moveTo>
                  <a:cubicBezTo>
                    <a:pt x="9" y="3"/>
                    <a:pt x="7" y="3"/>
                    <a:pt x="4" y="2"/>
                  </a:cubicBezTo>
                  <a:cubicBezTo>
                    <a:pt x="2" y="1"/>
                    <a:pt x="0" y="0"/>
                    <a:pt x="2" y="3"/>
                  </a:cubicBezTo>
                  <a:cubicBezTo>
                    <a:pt x="3" y="5"/>
                    <a:pt x="4" y="8"/>
                    <a:pt x="6" y="9"/>
                  </a:cubicBezTo>
                  <a:cubicBezTo>
                    <a:pt x="8" y="10"/>
                    <a:pt x="10" y="11"/>
                    <a:pt x="11" y="13"/>
                  </a:cubicBezTo>
                  <a:cubicBezTo>
                    <a:pt x="12" y="14"/>
                    <a:pt x="12" y="16"/>
                    <a:pt x="13" y="17"/>
                  </a:cubicBezTo>
                  <a:cubicBezTo>
                    <a:pt x="15" y="18"/>
                    <a:pt x="16" y="18"/>
                    <a:pt x="17" y="19"/>
                  </a:cubicBezTo>
                  <a:cubicBezTo>
                    <a:pt x="19" y="21"/>
                    <a:pt x="19" y="24"/>
                    <a:pt x="20" y="26"/>
                  </a:cubicBezTo>
                  <a:cubicBezTo>
                    <a:pt x="21" y="27"/>
                    <a:pt x="22" y="28"/>
                    <a:pt x="22" y="28"/>
                  </a:cubicBezTo>
                  <a:cubicBezTo>
                    <a:pt x="24" y="30"/>
                    <a:pt x="25" y="31"/>
                    <a:pt x="26" y="33"/>
                  </a:cubicBezTo>
                  <a:cubicBezTo>
                    <a:pt x="28" y="36"/>
                    <a:pt x="28" y="39"/>
                    <a:pt x="30" y="42"/>
                  </a:cubicBezTo>
                  <a:cubicBezTo>
                    <a:pt x="34" y="45"/>
                    <a:pt x="37" y="49"/>
                    <a:pt x="41" y="52"/>
                  </a:cubicBezTo>
                  <a:cubicBezTo>
                    <a:pt x="43" y="54"/>
                    <a:pt x="44" y="55"/>
                    <a:pt x="46" y="57"/>
                  </a:cubicBezTo>
                  <a:cubicBezTo>
                    <a:pt x="47" y="57"/>
                    <a:pt x="53" y="58"/>
                    <a:pt x="54" y="57"/>
                  </a:cubicBezTo>
                  <a:cubicBezTo>
                    <a:pt x="55" y="56"/>
                    <a:pt x="53" y="48"/>
                    <a:pt x="54" y="46"/>
                  </a:cubicBezTo>
                  <a:cubicBezTo>
                    <a:pt x="54" y="45"/>
                    <a:pt x="56" y="45"/>
                    <a:pt x="55" y="44"/>
                  </a:cubicBezTo>
                  <a:cubicBezTo>
                    <a:pt x="54" y="43"/>
                    <a:pt x="53" y="42"/>
                    <a:pt x="52" y="41"/>
                  </a:cubicBezTo>
                  <a:cubicBezTo>
                    <a:pt x="52" y="41"/>
                    <a:pt x="51" y="40"/>
                    <a:pt x="50" y="40"/>
                  </a:cubicBezTo>
                  <a:cubicBezTo>
                    <a:pt x="49" y="40"/>
                    <a:pt x="49" y="42"/>
                    <a:pt x="48" y="42"/>
                  </a:cubicBezTo>
                  <a:cubicBezTo>
                    <a:pt x="49" y="42"/>
                    <a:pt x="48" y="38"/>
                    <a:pt x="48" y="38"/>
                  </a:cubicBezTo>
                  <a:cubicBezTo>
                    <a:pt x="47" y="37"/>
                    <a:pt x="47" y="37"/>
                    <a:pt x="47" y="36"/>
                  </a:cubicBezTo>
                  <a:cubicBezTo>
                    <a:pt x="47" y="35"/>
                    <a:pt x="45" y="34"/>
                    <a:pt x="44" y="34"/>
                  </a:cubicBezTo>
                  <a:cubicBezTo>
                    <a:pt x="43" y="33"/>
                    <a:pt x="41" y="32"/>
                    <a:pt x="42" y="30"/>
                  </a:cubicBezTo>
                  <a:cubicBezTo>
                    <a:pt x="42" y="30"/>
                    <a:pt x="41" y="29"/>
                    <a:pt x="42" y="29"/>
                  </a:cubicBezTo>
                  <a:cubicBezTo>
                    <a:pt x="42" y="28"/>
                    <a:pt x="43" y="29"/>
                    <a:pt x="43" y="28"/>
                  </a:cubicBezTo>
                  <a:cubicBezTo>
                    <a:pt x="44" y="26"/>
                    <a:pt x="38" y="26"/>
                    <a:pt x="38" y="27"/>
                  </a:cubicBezTo>
                  <a:cubicBezTo>
                    <a:pt x="38" y="26"/>
                    <a:pt x="42" y="25"/>
                    <a:pt x="38" y="25"/>
                  </a:cubicBezTo>
                  <a:cubicBezTo>
                    <a:pt x="37" y="25"/>
                    <a:pt x="36" y="24"/>
                    <a:pt x="36" y="24"/>
                  </a:cubicBezTo>
                  <a:cubicBezTo>
                    <a:pt x="36" y="23"/>
                    <a:pt x="37" y="23"/>
                    <a:pt x="37" y="23"/>
                  </a:cubicBezTo>
                  <a:cubicBezTo>
                    <a:pt x="37" y="22"/>
                    <a:pt x="35" y="22"/>
                    <a:pt x="35" y="22"/>
                  </a:cubicBezTo>
                  <a:cubicBezTo>
                    <a:pt x="35" y="22"/>
                    <a:pt x="36" y="21"/>
                    <a:pt x="34" y="21"/>
                  </a:cubicBezTo>
                  <a:cubicBezTo>
                    <a:pt x="33" y="20"/>
                    <a:pt x="32" y="20"/>
                    <a:pt x="31" y="19"/>
                  </a:cubicBezTo>
                  <a:cubicBezTo>
                    <a:pt x="28" y="15"/>
                    <a:pt x="30" y="19"/>
                    <a:pt x="30" y="19"/>
                  </a:cubicBezTo>
                  <a:cubicBezTo>
                    <a:pt x="29" y="19"/>
                    <a:pt x="26" y="16"/>
                    <a:pt x="25" y="16"/>
                  </a:cubicBezTo>
                  <a:cubicBezTo>
                    <a:pt x="24" y="14"/>
                    <a:pt x="23" y="12"/>
                    <a:pt x="21" y="11"/>
                  </a:cubicBezTo>
                  <a:cubicBezTo>
                    <a:pt x="19" y="10"/>
                    <a:pt x="18" y="9"/>
                    <a:pt x="16" y="7"/>
                  </a:cubicBezTo>
                  <a:cubicBezTo>
                    <a:pt x="15" y="6"/>
                    <a:pt x="14" y="3"/>
                    <a:pt x="12" y="3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0"/>
            <p:cNvSpPr/>
            <p:nvPr/>
          </p:nvSpPr>
          <p:spPr>
            <a:xfrm>
              <a:off x="16130131" y="8978921"/>
              <a:ext cx="47770" cy="4778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16197014" y="9090415"/>
              <a:ext cx="44586" cy="4778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16512300" y="9119082"/>
              <a:ext cx="66879" cy="66896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7" y="7"/>
                  </a:moveTo>
                  <a:cubicBezTo>
                    <a:pt x="7" y="5"/>
                    <a:pt x="5" y="5"/>
                    <a:pt x="5" y="3"/>
                  </a:cubicBezTo>
                  <a:cubicBezTo>
                    <a:pt x="5" y="1"/>
                    <a:pt x="2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" y="3"/>
                    <a:pt x="2" y="4"/>
                    <a:pt x="3" y="5"/>
                  </a:cubicBezTo>
                  <a:cubicBezTo>
                    <a:pt x="3" y="6"/>
                    <a:pt x="7" y="7"/>
                    <a:pt x="7" y="7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0"/>
            <p:cNvSpPr/>
            <p:nvPr/>
          </p:nvSpPr>
          <p:spPr>
            <a:xfrm>
              <a:off x="16617395" y="9166867"/>
              <a:ext cx="35033" cy="3504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2" y="3"/>
                  </a:moveTo>
                  <a:cubicBezTo>
                    <a:pt x="0" y="4"/>
                    <a:pt x="0" y="1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  <a:cubicBezTo>
                    <a:pt x="1" y="4"/>
                    <a:pt x="3" y="3"/>
                    <a:pt x="2" y="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16521853" y="9326144"/>
              <a:ext cx="429938" cy="140163"/>
            </a:xfrm>
            <a:custGeom>
              <a:avLst/>
              <a:gdLst/>
              <a:ahLst/>
              <a:cxnLst/>
              <a:rect l="l" t="t" r="r" b="b"/>
              <a:pathLst>
                <a:path w="46" h="15" extrusionOk="0">
                  <a:moveTo>
                    <a:pt x="9" y="0"/>
                  </a:moveTo>
                  <a:cubicBezTo>
                    <a:pt x="7" y="1"/>
                    <a:pt x="6" y="0"/>
                    <a:pt x="3" y="0"/>
                  </a:cubicBezTo>
                  <a:cubicBezTo>
                    <a:pt x="3" y="0"/>
                    <a:pt x="0" y="3"/>
                    <a:pt x="0" y="4"/>
                  </a:cubicBezTo>
                  <a:cubicBezTo>
                    <a:pt x="0" y="5"/>
                    <a:pt x="4" y="4"/>
                    <a:pt x="5" y="6"/>
                  </a:cubicBezTo>
                  <a:cubicBezTo>
                    <a:pt x="6" y="8"/>
                    <a:pt x="9" y="8"/>
                    <a:pt x="11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8" y="9"/>
                    <a:pt x="21" y="10"/>
                    <a:pt x="24" y="11"/>
                  </a:cubicBezTo>
                  <a:cubicBezTo>
                    <a:pt x="29" y="12"/>
                    <a:pt x="35" y="11"/>
                    <a:pt x="40" y="13"/>
                  </a:cubicBezTo>
                  <a:cubicBezTo>
                    <a:pt x="41" y="13"/>
                    <a:pt x="44" y="15"/>
                    <a:pt x="45" y="13"/>
                  </a:cubicBezTo>
                  <a:cubicBezTo>
                    <a:pt x="46" y="13"/>
                    <a:pt x="44" y="9"/>
                    <a:pt x="43" y="9"/>
                  </a:cubicBezTo>
                  <a:cubicBezTo>
                    <a:pt x="42" y="8"/>
                    <a:pt x="42" y="9"/>
                    <a:pt x="41" y="9"/>
                  </a:cubicBezTo>
                  <a:cubicBezTo>
                    <a:pt x="39" y="10"/>
                    <a:pt x="38" y="9"/>
                    <a:pt x="37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35" y="5"/>
                    <a:pt x="33" y="5"/>
                    <a:pt x="32" y="4"/>
                  </a:cubicBezTo>
                  <a:cubicBezTo>
                    <a:pt x="31" y="4"/>
                    <a:pt x="28" y="3"/>
                    <a:pt x="27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7" y="4"/>
                    <a:pt x="15" y="3"/>
                  </a:cubicBezTo>
                  <a:cubicBezTo>
                    <a:pt x="14" y="2"/>
                    <a:pt x="12" y="2"/>
                    <a:pt x="11" y="2"/>
                  </a:cubicBezTo>
                  <a:cubicBezTo>
                    <a:pt x="11" y="2"/>
                    <a:pt x="10" y="0"/>
                    <a:pt x="9" y="0"/>
                  </a:cubicBezTo>
                  <a:cubicBezTo>
                    <a:pt x="8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0"/>
            <p:cNvSpPr/>
            <p:nvPr/>
          </p:nvSpPr>
          <p:spPr>
            <a:xfrm>
              <a:off x="16840327" y="9361183"/>
              <a:ext cx="73248" cy="28669"/>
            </a:xfrm>
            <a:custGeom>
              <a:avLst/>
              <a:gdLst/>
              <a:ahLst/>
              <a:cxnLst/>
              <a:rect l="l" t="t" r="r" b="b"/>
              <a:pathLst>
                <a:path w="8" h="3" extrusionOk="0">
                  <a:moveTo>
                    <a:pt x="3" y="3"/>
                  </a:moveTo>
                  <a:cubicBezTo>
                    <a:pt x="0" y="2"/>
                    <a:pt x="7" y="0"/>
                    <a:pt x="8" y="1"/>
                  </a:cubicBezTo>
                  <a:cubicBezTo>
                    <a:pt x="8" y="2"/>
                    <a:pt x="4" y="3"/>
                    <a:pt x="3" y="3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0"/>
            <p:cNvSpPr/>
            <p:nvPr/>
          </p:nvSpPr>
          <p:spPr>
            <a:xfrm>
              <a:off x="16942236" y="9428080"/>
              <a:ext cx="57323" cy="38227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3" y="0"/>
                  </a:moveTo>
                  <a:cubicBezTo>
                    <a:pt x="2" y="0"/>
                    <a:pt x="0" y="0"/>
                    <a:pt x="1" y="1"/>
                  </a:cubicBezTo>
                  <a:cubicBezTo>
                    <a:pt x="1" y="1"/>
                    <a:pt x="3" y="4"/>
                    <a:pt x="3" y="4"/>
                  </a:cubicBezTo>
                  <a:cubicBezTo>
                    <a:pt x="5" y="4"/>
                    <a:pt x="6" y="0"/>
                    <a:pt x="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16999563" y="9437635"/>
              <a:ext cx="44586" cy="28669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1"/>
                    <a:pt x="0" y="2"/>
                    <a:pt x="1" y="2"/>
                  </a:cubicBezTo>
                  <a:cubicBezTo>
                    <a:pt x="1" y="2"/>
                    <a:pt x="2" y="3"/>
                    <a:pt x="2" y="2"/>
                  </a:cubicBezTo>
                  <a:cubicBezTo>
                    <a:pt x="3" y="2"/>
                    <a:pt x="5" y="2"/>
                    <a:pt x="4" y="1"/>
                  </a:cubicBezTo>
                  <a:cubicBezTo>
                    <a:pt x="4" y="1"/>
                    <a:pt x="5" y="2"/>
                    <a:pt x="4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17034592" y="9437635"/>
              <a:ext cx="66879" cy="38227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2" y="1"/>
                  </a:moveTo>
                  <a:cubicBezTo>
                    <a:pt x="1" y="2"/>
                    <a:pt x="0" y="4"/>
                    <a:pt x="2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7" y="3"/>
                    <a:pt x="5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0"/>
            <p:cNvSpPr/>
            <p:nvPr/>
          </p:nvSpPr>
          <p:spPr>
            <a:xfrm>
              <a:off x="17082363" y="9428080"/>
              <a:ext cx="76432" cy="47785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6" y="5"/>
                    <a:pt x="7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5" y="1"/>
                    <a:pt x="3" y="1"/>
                    <a:pt x="1" y="0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0"/>
            <p:cNvSpPr/>
            <p:nvPr/>
          </p:nvSpPr>
          <p:spPr>
            <a:xfrm>
              <a:off x="17184277" y="9437635"/>
              <a:ext cx="114649" cy="38227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2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11" y="4"/>
                    <a:pt x="12" y="2"/>
                  </a:cubicBezTo>
                  <a:cubicBezTo>
                    <a:pt x="12" y="1"/>
                    <a:pt x="9" y="2"/>
                    <a:pt x="9" y="2"/>
                  </a:cubicBezTo>
                  <a:cubicBezTo>
                    <a:pt x="7" y="2"/>
                    <a:pt x="4" y="1"/>
                    <a:pt x="2" y="0"/>
                  </a:cubicBezTo>
                  <a:cubicBezTo>
                    <a:pt x="2" y="0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17149244" y="9491791"/>
              <a:ext cx="101909" cy="57338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0" y="0"/>
                  </a:moveTo>
                  <a:cubicBezTo>
                    <a:pt x="1" y="0"/>
                    <a:pt x="7" y="6"/>
                    <a:pt x="8" y="4"/>
                  </a:cubicBezTo>
                  <a:cubicBezTo>
                    <a:pt x="11" y="1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0"/>
            <p:cNvSpPr/>
            <p:nvPr/>
          </p:nvSpPr>
          <p:spPr>
            <a:xfrm>
              <a:off x="17474083" y="9192351"/>
              <a:ext cx="57323" cy="38227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3" y="3"/>
                  </a:moveTo>
                  <a:cubicBezTo>
                    <a:pt x="0" y="4"/>
                    <a:pt x="1" y="0"/>
                    <a:pt x="4" y="0"/>
                  </a:cubicBezTo>
                  <a:cubicBezTo>
                    <a:pt x="6" y="0"/>
                    <a:pt x="5" y="3"/>
                    <a:pt x="3" y="3"/>
                  </a:cubicBezTo>
                  <a:cubicBezTo>
                    <a:pt x="2" y="4"/>
                    <a:pt x="5" y="3"/>
                    <a:pt x="3" y="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0"/>
            <p:cNvSpPr/>
            <p:nvPr/>
          </p:nvSpPr>
          <p:spPr>
            <a:xfrm>
              <a:off x="17569627" y="9185981"/>
              <a:ext cx="140127" cy="4459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2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8" y="0"/>
                    <a:pt x="10" y="0"/>
                    <a:pt x="13" y="2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4" y="5"/>
                    <a:pt x="11" y="3"/>
                    <a:pt x="11" y="3"/>
                  </a:cubicBezTo>
                  <a:cubicBezTo>
                    <a:pt x="8" y="2"/>
                    <a:pt x="5" y="3"/>
                    <a:pt x="2" y="3"/>
                  </a:cubicBezTo>
                  <a:cubicBezTo>
                    <a:pt x="1" y="3"/>
                    <a:pt x="3" y="3"/>
                    <a:pt x="2" y="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0"/>
            <p:cNvSpPr/>
            <p:nvPr/>
          </p:nvSpPr>
          <p:spPr>
            <a:xfrm>
              <a:off x="17139689" y="8969361"/>
              <a:ext cx="299364" cy="337667"/>
            </a:xfrm>
            <a:custGeom>
              <a:avLst/>
              <a:gdLst/>
              <a:ahLst/>
              <a:cxnLst/>
              <a:rect l="l" t="t" r="r" b="b"/>
              <a:pathLst>
                <a:path w="32" h="36" extrusionOk="0">
                  <a:moveTo>
                    <a:pt x="13" y="32"/>
                  </a:moveTo>
                  <a:cubicBezTo>
                    <a:pt x="13" y="31"/>
                    <a:pt x="14" y="31"/>
                    <a:pt x="14" y="30"/>
                  </a:cubicBezTo>
                  <a:cubicBezTo>
                    <a:pt x="14" y="29"/>
                    <a:pt x="12" y="28"/>
                    <a:pt x="11" y="28"/>
                  </a:cubicBezTo>
                  <a:cubicBezTo>
                    <a:pt x="10" y="26"/>
                    <a:pt x="12" y="25"/>
                    <a:pt x="12" y="23"/>
                  </a:cubicBezTo>
                  <a:cubicBezTo>
                    <a:pt x="12" y="22"/>
                    <a:pt x="8" y="22"/>
                    <a:pt x="8" y="23"/>
                  </a:cubicBezTo>
                  <a:cubicBezTo>
                    <a:pt x="7" y="25"/>
                    <a:pt x="8" y="27"/>
                    <a:pt x="8" y="29"/>
                  </a:cubicBezTo>
                  <a:cubicBezTo>
                    <a:pt x="7" y="29"/>
                    <a:pt x="8" y="30"/>
                    <a:pt x="8" y="30"/>
                  </a:cubicBezTo>
                  <a:cubicBezTo>
                    <a:pt x="8" y="32"/>
                    <a:pt x="7" y="33"/>
                    <a:pt x="7" y="34"/>
                  </a:cubicBezTo>
                  <a:cubicBezTo>
                    <a:pt x="6" y="36"/>
                    <a:pt x="7" y="36"/>
                    <a:pt x="4" y="36"/>
                  </a:cubicBezTo>
                  <a:cubicBezTo>
                    <a:pt x="1" y="36"/>
                    <a:pt x="4" y="32"/>
                    <a:pt x="4" y="31"/>
                  </a:cubicBezTo>
                  <a:cubicBezTo>
                    <a:pt x="5" y="30"/>
                    <a:pt x="4" y="27"/>
                    <a:pt x="2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2" y="19"/>
                    <a:pt x="2" y="16"/>
                    <a:pt x="3" y="14"/>
                  </a:cubicBezTo>
                  <a:cubicBezTo>
                    <a:pt x="5" y="11"/>
                    <a:pt x="4" y="5"/>
                    <a:pt x="9" y="5"/>
                  </a:cubicBezTo>
                  <a:cubicBezTo>
                    <a:pt x="10" y="5"/>
                    <a:pt x="9" y="2"/>
                    <a:pt x="11" y="2"/>
                  </a:cubicBezTo>
                  <a:cubicBezTo>
                    <a:pt x="14" y="3"/>
                    <a:pt x="16" y="4"/>
                    <a:pt x="18" y="4"/>
                  </a:cubicBezTo>
                  <a:cubicBezTo>
                    <a:pt x="20" y="4"/>
                    <a:pt x="23" y="5"/>
                    <a:pt x="25" y="4"/>
                  </a:cubicBezTo>
                  <a:cubicBezTo>
                    <a:pt x="26" y="4"/>
                    <a:pt x="32" y="0"/>
                    <a:pt x="32" y="1"/>
                  </a:cubicBezTo>
                  <a:cubicBezTo>
                    <a:pt x="32" y="2"/>
                    <a:pt x="29" y="5"/>
                    <a:pt x="29" y="6"/>
                  </a:cubicBezTo>
                  <a:cubicBezTo>
                    <a:pt x="27" y="7"/>
                    <a:pt x="25" y="7"/>
                    <a:pt x="23" y="7"/>
                  </a:cubicBezTo>
                  <a:cubicBezTo>
                    <a:pt x="18" y="6"/>
                    <a:pt x="14" y="7"/>
                    <a:pt x="10" y="7"/>
                  </a:cubicBezTo>
                  <a:cubicBezTo>
                    <a:pt x="7" y="6"/>
                    <a:pt x="6" y="7"/>
                    <a:pt x="6" y="10"/>
                  </a:cubicBezTo>
                  <a:cubicBezTo>
                    <a:pt x="6" y="13"/>
                    <a:pt x="9" y="13"/>
                    <a:pt x="10" y="15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3" y="13"/>
                    <a:pt x="20" y="12"/>
                    <a:pt x="20" y="13"/>
                  </a:cubicBezTo>
                  <a:cubicBezTo>
                    <a:pt x="21" y="13"/>
                    <a:pt x="18" y="16"/>
                    <a:pt x="17" y="16"/>
                  </a:cubicBezTo>
                  <a:cubicBezTo>
                    <a:pt x="15" y="18"/>
                    <a:pt x="15" y="18"/>
                    <a:pt x="13" y="17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1"/>
                    <a:pt x="18" y="23"/>
                    <a:pt x="18" y="25"/>
                  </a:cubicBezTo>
                  <a:cubicBezTo>
                    <a:pt x="18" y="26"/>
                    <a:pt x="18" y="27"/>
                    <a:pt x="19" y="28"/>
                  </a:cubicBezTo>
                  <a:cubicBezTo>
                    <a:pt x="19" y="28"/>
                    <a:pt x="21" y="30"/>
                    <a:pt x="22" y="30"/>
                  </a:cubicBezTo>
                  <a:cubicBezTo>
                    <a:pt x="20" y="31"/>
                    <a:pt x="15" y="33"/>
                    <a:pt x="13" y="32"/>
                  </a:cubicBezTo>
                  <a:cubicBezTo>
                    <a:pt x="13" y="31"/>
                    <a:pt x="14" y="33"/>
                    <a:pt x="13" y="32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0"/>
            <p:cNvSpPr/>
            <p:nvPr/>
          </p:nvSpPr>
          <p:spPr>
            <a:xfrm>
              <a:off x="17540963" y="8950247"/>
              <a:ext cx="73248" cy="140163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3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3"/>
                    <a:pt x="0" y="4"/>
                  </a:cubicBezTo>
                  <a:cubicBezTo>
                    <a:pt x="0" y="5"/>
                    <a:pt x="1" y="6"/>
                    <a:pt x="1" y="8"/>
                  </a:cubicBezTo>
                  <a:cubicBezTo>
                    <a:pt x="1" y="9"/>
                    <a:pt x="1" y="11"/>
                    <a:pt x="2" y="12"/>
                  </a:cubicBezTo>
                  <a:cubicBezTo>
                    <a:pt x="2" y="12"/>
                    <a:pt x="5" y="15"/>
                    <a:pt x="5" y="15"/>
                  </a:cubicBezTo>
                  <a:cubicBezTo>
                    <a:pt x="5" y="15"/>
                    <a:pt x="4" y="13"/>
                    <a:pt x="4" y="13"/>
                  </a:cubicBezTo>
                  <a:cubicBezTo>
                    <a:pt x="3" y="12"/>
                    <a:pt x="3" y="10"/>
                    <a:pt x="3" y="9"/>
                  </a:cubicBezTo>
                  <a:cubicBezTo>
                    <a:pt x="3" y="8"/>
                    <a:pt x="7" y="9"/>
                    <a:pt x="7" y="9"/>
                  </a:cubicBezTo>
                  <a:cubicBezTo>
                    <a:pt x="8" y="9"/>
                    <a:pt x="6" y="8"/>
                    <a:pt x="5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7" y="1"/>
                    <a:pt x="3" y="6"/>
                    <a:pt x="2" y="6"/>
                  </a:cubicBezTo>
                  <a:cubicBezTo>
                    <a:pt x="2" y="6"/>
                    <a:pt x="4" y="3"/>
                    <a:pt x="3" y="2"/>
                  </a:cubicBezTo>
                  <a:cubicBezTo>
                    <a:pt x="3" y="1"/>
                    <a:pt x="4" y="3"/>
                    <a:pt x="3" y="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17579181" y="8931136"/>
              <a:ext cx="25477" cy="19114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1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2" y="2"/>
                    <a:pt x="1" y="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17681092" y="9052186"/>
              <a:ext cx="44586" cy="19114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5" y="1"/>
                  </a:moveTo>
                  <a:cubicBezTo>
                    <a:pt x="5" y="0"/>
                    <a:pt x="0" y="0"/>
                    <a:pt x="0" y="1"/>
                  </a:cubicBezTo>
                  <a:cubicBezTo>
                    <a:pt x="0" y="1"/>
                    <a:pt x="5" y="2"/>
                    <a:pt x="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0"/>
            <p:cNvSpPr/>
            <p:nvPr/>
          </p:nvSpPr>
          <p:spPr>
            <a:xfrm>
              <a:off x="17690647" y="9061741"/>
              <a:ext cx="175160" cy="105124"/>
            </a:xfrm>
            <a:custGeom>
              <a:avLst/>
              <a:gdLst/>
              <a:ahLst/>
              <a:cxnLst/>
              <a:rect l="l" t="t" r="r" b="b"/>
              <a:pathLst>
                <a:path w="19" h="11" extrusionOk="0">
                  <a:moveTo>
                    <a:pt x="10" y="1"/>
                  </a:moveTo>
                  <a:cubicBezTo>
                    <a:pt x="9" y="0"/>
                    <a:pt x="5" y="2"/>
                    <a:pt x="4" y="3"/>
                  </a:cubicBezTo>
                  <a:cubicBezTo>
                    <a:pt x="3" y="3"/>
                    <a:pt x="4" y="3"/>
                    <a:pt x="3" y="4"/>
                  </a:cubicBezTo>
                  <a:cubicBezTo>
                    <a:pt x="3" y="5"/>
                    <a:pt x="2" y="3"/>
                    <a:pt x="1" y="3"/>
                  </a:cubicBezTo>
                  <a:cubicBezTo>
                    <a:pt x="0" y="3"/>
                    <a:pt x="2" y="6"/>
                    <a:pt x="3" y="6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8" y="7"/>
                    <a:pt x="8" y="9"/>
                    <a:pt x="9" y="10"/>
                  </a:cubicBezTo>
                  <a:cubicBezTo>
                    <a:pt x="10" y="11"/>
                    <a:pt x="13" y="10"/>
                    <a:pt x="14" y="10"/>
                  </a:cubicBezTo>
                  <a:cubicBezTo>
                    <a:pt x="18" y="10"/>
                    <a:pt x="19" y="8"/>
                    <a:pt x="18" y="5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10" y="1"/>
                    <a:pt x="11" y="1"/>
                    <a:pt x="10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0"/>
            <p:cNvSpPr/>
            <p:nvPr/>
          </p:nvSpPr>
          <p:spPr>
            <a:xfrm>
              <a:off x="18521856" y="9240134"/>
              <a:ext cx="194268" cy="111494"/>
            </a:xfrm>
            <a:custGeom>
              <a:avLst/>
              <a:gdLst/>
              <a:ahLst/>
              <a:cxnLst/>
              <a:rect l="l" t="t" r="r" b="b"/>
              <a:pathLst>
                <a:path w="21" h="12" extrusionOk="0">
                  <a:moveTo>
                    <a:pt x="0" y="8"/>
                  </a:moveTo>
                  <a:cubicBezTo>
                    <a:pt x="1" y="7"/>
                    <a:pt x="5" y="8"/>
                    <a:pt x="6" y="8"/>
                  </a:cubicBezTo>
                  <a:cubicBezTo>
                    <a:pt x="7" y="8"/>
                    <a:pt x="8" y="6"/>
                    <a:pt x="9" y="7"/>
                  </a:cubicBezTo>
                  <a:cubicBezTo>
                    <a:pt x="10" y="8"/>
                    <a:pt x="12" y="8"/>
                    <a:pt x="13" y="7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5"/>
                    <a:pt x="17" y="5"/>
                    <a:pt x="17" y="3"/>
                  </a:cubicBezTo>
                  <a:cubicBezTo>
                    <a:pt x="17" y="0"/>
                    <a:pt x="21" y="2"/>
                    <a:pt x="20" y="4"/>
                  </a:cubicBezTo>
                  <a:cubicBezTo>
                    <a:pt x="19" y="5"/>
                    <a:pt x="18" y="7"/>
                    <a:pt x="18" y="7"/>
                  </a:cubicBezTo>
                  <a:cubicBezTo>
                    <a:pt x="15" y="8"/>
                    <a:pt x="14" y="10"/>
                    <a:pt x="11" y="11"/>
                  </a:cubicBezTo>
                  <a:cubicBezTo>
                    <a:pt x="9" y="12"/>
                    <a:pt x="0" y="11"/>
                    <a:pt x="0" y="8"/>
                  </a:cubicBezTo>
                  <a:cubicBezTo>
                    <a:pt x="0" y="7"/>
                    <a:pt x="0" y="10"/>
                    <a:pt x="0" y="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0"/>
            <p:cNvSpPr/>
            <p:nvPr/>
          </p:nvSpPr>
          <p:spPr>
            <a:xfrm>
              <a:off x="18802113" y="9297472"/>
              <a:ext cx="82803" cy="101936"/>
            </a:xfrm>
            <a:custGeom>
              <a:avLst/>
              <a:gdLst/>
              <a:ahLst/>
              <a:cxnLst/>
              <a:rect l="l" t="t" r="r" b="b"/>
              <a:pathLst>
                <a:path w="9" h="11" extrusionOk="0">
                  <a:moveTo>
                    <a:pt x="1" y="0"/>
                  </a:moveTo>
                  <a:cubicBezTo>
                    <a:pt x="0" y="1"/>
                    <a:pt x="5" y="11"/>
                    <a:pt x="8" y="8"/>
                  </a:cubicBezTo>
                  <a:cubicBezTo>
                    <a:pt x="9" y="6"/>
                    <a:pt x="6" y="4"/>
                    <a:pt x="5" y="4"/>
                  </a:cubicBezTo>
                  <a:cubicBezTo>
                    <a:pt x="4" y="3"/>
                    <a:pt x="1" y="0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0"/>
            <p:cNvSpPr/>
            <p:nvPr/>
          </p:nvSpPr>
          <p:spPr>
            <a:xfrm>
              <a:off x="19044148" y="9485423"/>
              <a:ext cx="54139" cy="54153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6" y="4"/>
                  </a:moveTo>
                  <a:cubicBezTo>
                    <a:pt x="6" y="2"/>
                    <a:pt x="0" y="0"/>
                    <a:pt x="1" y="2"/>
                  </a:cubicBezTo>
                  <a:cubicBezTo>
                    <a:pt x="1" y="3"/>
                    <a:pt x="6" y="5"/>
                    <a:pt x="6" y="4"/>
                  </a:cubicBezTo>
                  <a:cubicBezTo>
                    <a:pt x="6" y="3"/>
                    <a:pt x="6" y="6"/>
                    <a:pt x="6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18986825" y="9399411"/>
              <a:ext cx="85988" cy="57338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8" y="6"/>
                  </a:moveTo>
                  <a:cubicBezTo>
                    <a:pt x="6" y="5"/>
                    <a:pt x="3" y="0"/>
                    <a:pt x="0" y="1"/>
                  </a:cubicBezTo>
                  <a:cubicBezTo>
                    <a:pt x="0" y="2"/>
                    <a:pt x="3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9" y="6"/>
                    <a:pt x="6" y="5"/>
                    <a:pt x="8" y="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18904022" y="9361183"/>
              <a:ext cx="38217" cy="47785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4"/>
                  </a:moveTo>
                  <a:cubicBezTo>
                    <a:pt x="4" y="2"/>
                    <a:pt x="0" y="0"/>
                    <a:pt x="0" y="0"/>
                  </a:cubicBezTo>
                  <a:cubicBezTo>
                    <a:pt x="0" y="1"/>
                    <a:pt x="4" y="5"/>
                    <a:pt x="4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0"/>
            <p:cNvSpPr/>
            <p:nvPr/>
          </p:nvSpPr>
          <p:spPr>
            <a:xfrm>
              <a:off x="19247970" y="10017406"/>
              <a:ext cx="149680" cy="111494"/>
            </a:xfrm>
            <a:custGeom>
              <a:avLst/>
              <a:gdLst/>
              <a:ahLst/>
              <a:cxnLst/>
              <a:rect l="l" t="t" r="r" b="b"/>
              <a:pathLst>
                <a:path w="16" h="12" extrusionOk="0">
                  <a:moveTo>
                    <a:pt x="15" y="11"/>
                  </a:moveTo>
                  <a:cubicBezTo>
                    <a:pt x="16" y="12"/>
                    <a:pt x="3" y="0"/>
                    <a:pt x="2" y="0"/>
                  </a:cubicBezTo>
                  <a:cubicBezTo>
                    <a:pt x="0" y="0"/>
                    <a:pt x="7" y="9"/>
                    <a:pt x="15" y="1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0"/>
            <p:cNvSpPr/>
            <p:nvPr/>
          </p:nvSpPr>
          <p:spPr>
            <a:xfrm>
              <a:off x="19649244" y="10727782"/>
              <a:ext cx="105096" cy="130608"/>
            </a:xfrm>
            <a:custGeom>
              <a:avLst/>
              <a:gdLst/>
              <a:ahLst/>
              <a:cxnLst/>
              <a:rect l="l" t="t" r="r" b="b"/>
              <a:pathLst>
                <a:path w="11" h="14" extrusionOk="0">
                  <a:moveTo>
                    <a:pt x="11" y="14"/>
                  </a:moveTo>
                  <a:cubicBezTo>
                    <a:pt x="10" y="12"/>
                    <a:pt x="11" y="11"/>
                    <a:pt x="9" y="10"/>
                  </a:cubicBezTo>
                  <a:cubicBezTo>
                    <a:pt x="8" y="8"/>
                    <a:pt x="9" y="8"/>
                    <a:pt x="9" y="7"/>
                  </a:cubicBezTo>
                  <a:cubicBezTo>
                    <a:pt x="8" y="5"/>
                    <a:pt x="0" y="1"/>
                    <a:pt x="0" y="0"/>
                  </a:cubicBezTo>
                  <a:cubicBezTo>
                    <a:pt x="0" y="1"/>
                    <a:pt x="3" y="3"/>
                    <a:pt x="3" y="4"/>
                  </a:cubicBezTo>
                  <a:cubicBezTo>
                    <a:pt x="4" y="6"/>
                    <a:pt x="4" y="7"/>
                    <a:pt x="5" y="8"/>
                  </a:cubicBezTo>
                  <a:cubicBezTo>
                    <a:pt x="6" y="9"/>
                    <a:pt x="9" y="10"/>
                    <a:pt x="8" y="11"/>
                  </a:cubicBezTo>
                  <a:cubicBezTo>
                    <a:pt x="8" y="13"/>
                    <a:pt x="9" y="13"/>
                    <a:pt x="11" y="1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0"/>
            <p:cNvSpPr/>
            <p:nvPr/>
          </p:nvSpPr>
          <p:spPr>
            <a:xfrm>
              <a:off x="19677908" y="10848834"/>
              <a:ext cx="242036" cy="283514"/>
            </a:xfrm>
            <a:custGeom>
              <a:avLst/>
              <a:gdLst/>
              <a:ahLst/>
              <a:cxnLst/>
              <a:rect l="l" t="t" r="r" b="b"/>
              <a:pathLst>
                <a:path w="26" h="30" extrusionOk="0">
                  <a:moveTo>
                    <a:pt x="8" y="2"/>
                  </a:moveTo>
                  <a:cubicBezTo>
                    <a:pt x="7" y="2"/>
                    <a:pt x="7" y="9"/>
                    <a:pt x="7" y="11"/>
                  </a:cubicBezTo>
                  <a:cubicBezTo>
                    <a:pt x="6" y="13"/>
                    <a:pt x="0" y="16"/>
                    <a:pt x="5" y="18"/>
                  </a:cubicBezTo>
                  <a:cubicBezTo>
                    <a:pt x="8" y="19"/>
                    <a:pt x="11" y="21"/>
                    <a:pt x="9" y="25"/>
                  </a:cubicBezTo>
                  <a:cubicBezTo>
                    <a:pt x="6" y="30"/>
                    <a:pt x="11" y="29"/>
                    <a:pt x="14" y="26"/>
                  </a:cubicBezTo>
                  <a:cubicBezTo>
                    <a:pt x="15" y="25"/>
                    <a:pt x="16" y="23"/>
                    <a:pt x="17" y="22"/>
                  </a:cubicBezTo>
                  <a:cubicBezTo>
                    <a:pt x="19" y="19"/>
                    <a:pt x="18" y="19"/>
                    <a:pt x="18" y="16"/>
                  </a:cubicBezTo>
                  <a:cubicBezTo>
                    <a:pt x="19" y="14"/>
                    <a:pt x="21" y="14"/>
                    <a:pt x="22" y="14"/>
                  </a:cubicBezTo>
                  <a:cubicBezTo>
                    <a:pt x="23" y="15"/>
                    <a:pt x="25" y="11"/>
                    <a:pt x="26" y="10"/>
                  </a:cubicBezTo>
                  <a:cubicBezTo>
                    <a:pt x="26" y="9"/>
                    <a:pt x="26" y="6"/>
                    <a:pt x="25" y="6"/>
                  </a:cubicBezTo>
                  <a:cubicBezTo>
                    <a:pt x="23" y="6"/>
                    <a:pt x="21" y="8"/>
                    <a:pt x="20" y="8"/>
                  </a:cubicBezTo>
                  <a:cubicBezTo>
                    <a:pt x="18" y="8"/>
                    <a:pt x="15" y="7"/>
                    <a:pt x="14" y="5"/>
                  </a:cubicBezTo>
                  <a:cubicBezTo>
                    <a:pt x="13" y="4"/>
                    <a:pt x="13" y="0"/>
                    <a:pt x="11" y="0"/>
                  </a:cubicBezTo>
                  <a:cubicBezTo>
                    <a:pt x="11" y="0"/>
                    <a:pt x="11" y="3"/>
                    <a:pt x="11" y="3"/>
                  </a:cubicBezTo>
                  <a:cubicBezTo>
                    <a:pt x="10" y="3"/>
                    <a:pt x="9" y="1"/>
                    <a:pt x="8" y="2"/>
                  </a:cubicBezTo>
                  <a:cubicBezTo>
                    <a:pt x="7" y="2"/>
                    <a:pt x="9" y="1"/>
                    <a:pt x="8" y="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0"/>
            <p:cNvSpPr/>
            <p:nvPr/>
          </p:nvSpPr>
          <p:spPr>
            <a:xfrm>
              <a:off x="19359438" y="11055894"/>
              <a:ext cx="366243" cy="35678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3" y="4"/>
                  </a:moveTo>
                  <a:cubicBezTo>
                    <a:pt x="33" y="4"/>
                    <a:pt x="32" y="0"/>
                    <a:pt x="30" y="1"/>
                  </a:cubicBezTo>
                  <a:cubicBezTo>
                    <a:pt x="27" y="3"/>
                    <a:pt x="28" y="5"/>
                    <a:pt x="26" y="8"/>
                  </a:cubicBezTo>
                  <a:cubicBezTo>
                    <a:pt x="25" y="9"/>
                    <a:pt x="24" y="12"/>
                    <a:pt x="22" y="13"/>
                  </a:cubicBezTo>
                  <a:cubicBezTo>
                    <a:pt x="20" y="16"/>
                    <a:pt x="18" y="17"/>
                    <a:pt x="15" y="18"/>
                  </a:cubicBezTo>
                  <a:cubicBezTo>
                    <a:pt x="13" y="19"/>
                    <a:pt x="12" y="21"/>
                    <a:pt x="9" y="22"/>
                  </a:cubicBezTo>
                  <a:cubicBezTo>
                    <a:pt x="7" y="23"/>
                    <a:pt x="7" y="27"/>
                    <a:pt x="4" y="27"/>
                  </a:cubicBezTo>
                  <a:cubicBezTo>
                    <a:pt x="0" y="28"/>
                    <a:pt x="4" y="31"/>
                    <a:pt x="2" y="33"/>
                  </a:cubicBezTo>
                  <a:cubicBezTo>
                    <a:pt x="1" y="33"/>
                    <a:pt x="0" y="33"/>
                    <a:pt x="1" y="34"/>
                  </a:cubicBezTo>
                  <a:cubicBezTo>
                    <a:pt x="1" y="35"/>
                    <a:pt x="1" y="35"/>
                    <a:pt x="3" y="35"/>
                  </a:cubicBezTo>
                  <a:cubicBezTo>
                    <a:pt x="5" y="35"/>
                    <a:pt x="8" y="37"/>
                    <a:pt x="10" y="37"/>
                  </a:cubicBezTo>
                  <a:cubicBezTo>
                    <a:pt x="14" y="38"/>
                    <a:pt x="16" y="36"/>
                    <a:pt x="19" y="34"/>
                  </a:cubicBezTo>
                  <a:cubicBezTo>
                    <a:pt x="21" y="32"/>
                    <a:pt x="22" y="30"/>
                    <a:pt x="22" y="27"/>
                  </a:cubicBezTo>
                  <a:cubicBezTo>
                    <a:pt x="23" y="24"/>
                    <a:pt x="24" y="24"/>
                    <a:pt x="27" y="22"/>
                  </a:cubicBezTo>
                  <a:cubicBezTo>
                    <a:pt x="28" y="22"/>
                    <a:pt x="28" y="21"/>
                    <a:pt x="29" y="21"/>
                  </a:cubicBezTo>
                  <a:cubicBezTo>
                    <a:pt x="30" y="21"/>
                    <a:pt x="31" y="21"/>
                    <a:pt x="33" y="21"/>
                  </a:cubicBezTo>
                  <a:cubicBezTo>
                    <a:pt x="34" y="20"/>
                    <a:pt x="33" y="19"/>
                    <a:pt x="32" y="19"/>
                  </a:cubicBezTo>
                  <a:cubicBezTo>
                    <a:pt x="31" y="18"/>
                    <a:pt x="31" y="18"/>
                    <a:pt x="32" y="17"/>
                  </a:cubicBezTo>
                  <a:cubicBezTo>
                    <a:pt x="34" y="14"/>
                    <a:pt x="36" y="12"/>
                    <a:pt x="38" y="9"/>
                  </a:cubicBezTo>
                  <a:cubicBezTo>
                    <a:pt x="38" y="8"/>
                    <a:pt x="38" y="7"/>
                    <a:pt x="38" y="6"/>
                  </a:cubicBezTo>
                  <a:cubicBezTo>
                    <a:pt x="38" y="5"/>
                    <a:pt x="38" y="5"/>
                    <a:pt x="38" y="4"/>
                  </a:cubicBezTo>
                  <a:cubicBezTo>
                    <a:pt x="39" y="3"/>
                    <a:pt x="37" y="4"/>
                    <a:pt x="37" y="4"/>
                  </a:cubicBezTo>
                  <a:cubicBezTo>
                    <a:pt x="37" y="3"/>
                    <a:pt x="37" y="3"/>
                    <a:pt x="37" y="2"/>
                  </a:cubicBezTo>
                  <a:cubicBezTo>
                    <a:pt x="36" y="3"/>
                    <a:pt x="35" y="5"/>
                    <a:pt x="33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0"/>
            <p:cNvSpPr/>
            <p:nvPr/>
          </p:nvSpPr>
          <p:spPr>
            <a:xfrm>
              <a:off x="19416761" y="11412677"/>
              <a:ext cx="19109" cy="19114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2"/>
                  </a:moveTo>
                  <a:cubicBezTo>
                    <a:pt x="2" y="1"/>
                    <a:pt x="1" y="1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0"/>
            <p:cNvSpPr/>
            <p:nvPr/>
          </p:nvSpPr>
          <p:spPr>
            <a:xfrm>
              <a:off x="18343513" y="11065452"/>
              <a:ext cx="178346" cy="168835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0" y="2"/>
                  </a:moveTo>
                  <a:cubicBezTo>
                    <a:pt x="0" y="3"/>
                    <a:pt x="2" y="6"/>
                    <a:pt x="2" y="7"/>
                  </a:cubicBezTo>
                  <a:cubicBezTo>
                    <a:pt x="3" y="8"/>
                    <a:pt x="4" y="9"/>
                    <a:pt x="4" y="10"/>
                  </a:cubicBezTo>
                  <a:cubicBezTo>
                    <a:pt x="4" y="11"/>
                    <a:pt x="3" y="11"/>
                    <a:pt x="3" y="12"/>
                  </a:cubicBezTo>
                  <a:cubicBezTo>
                    <a:pt x="4" y="15"/>
                    <a:pt x="7" y="17"/>
                    <a:pt x="9" y="18"/>
                  </a:cubicBezTo>
                  <a:cubicBezTo>
                    <a:pt x="11" y="18"/>
                    <a:pt x="11" y="16"/>
                    <a:pt x="12" y="15"/>
                  </a:cubicBezTo>
                  <a:cubicBezTo>
                    <a:pt x="12" y="15"/>
                    <a:pt x="13" y="17"/>
                    <a:pt x="13" y="17"/>
                  </a:cubicBezTo>
                  <a:cubicBezTo>
                    <a:pt x="13" y="16"/>
                    <a:pt x="13" y="14"/>
                    <a:pt x="14" y="14"/>
                  </a:cubicBezTo>
                  <a:cubicBezTo>
                    <a:pt x="15" y="13"/>
                    <a:pt x="15" y="15"/>
                    <a:pt x="16" y="15"/>
                  </a:cubicBezTo>
                  <a:cubicBezTo>
                    <a:pt x="15" y="15"/>
                    <a:pt x="18" y="8"/>
                    <a:pt x="18" y="7"/>
                  </a:cubicBezTo>
                  <a:cubicBezTo>
                    <a:pt x="18" y="6"/>
                    <a:pt x="19" y="0"/>
                    <a:pt x="16" y="1"/>
                  </a:cubicBezTo>
                  <a:cubicBezTo>
                    <a:pt x="13" y="2"/>
                    <a:pt x="10" y="4"/>
                    <a:pt x="7" y="3"/>
                  </a:cubicBezTo>
                  <a:cubicBezTo>
                    <a:pt x="6" y="3"/>
                    <a:pt x="1" y="0"/>
                    <a:pt x="0" y="2"/>
                  </a:cubicBezTo>
                  <a:cubicBezTo>
                    <a:pt x="0" y="3"/>
                    <a:pt x="1" y="0"/>
                    <a:pt x="0" y="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0"/>
            <p:cNvSpPr/>
            <p:nvPr/>
          </p:nvSpPr>
          <p:spPr>
            <a:xfrm>
              <a:off x="18483641" y="11017669"/>
              <a:ext cx="28662" cy="47785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3" y="4"/>
                  </a:moveTo>
                  <a:cubicBezTo>
                    <a:pt x="3" y="5"/>
                    <a:pt x="0" y="1"/>
                    <a:pt x="1" y="0"/>
                  </a:cubicBezTo>
                  <a:cubicBezTo>
                    <a:pt x="2" y="0"/>
                    <a:pt x="3" y="1"/>
                    <a:pt x="3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0"/>
            <p:cNvSpPr/>
            <p:nvPr/>
          </p:nvSpPr>
          <p:spPr>
            <a:xfrm>
              <a:off x="18295742" y="11017669"/>
              <a:ext cx="19109" cy="19114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2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0"/>
            <p:cNvSpPr/>
            <p:nvPr/>
          </p:nvSpPr>
          <p:spPr>
            <a:xfrm>
              <a:off x="15384909" y="8593469"/>
              <a:ext cx="101909" cy="168835"/>
            </a:xfrm>
            <a:custGeom>
              <a:avLst/>
              <a:gdLst/>
              <a:ahLst/>
              <a:cxnLst/>
              <a:rect l="l" t="t" r="r" b="b"/>
              <a:pathLst>
                <a:path w="11" h="18" extrusionOk="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3"/>
                    <a:pt x="1" y="3"/>
                  </a:cubicBezTo>
                  <a:cubicBezTo>
                    <a:pt x="1" y="5"/>
                    <a:pt x="0" y="6"/>
                    <a:pt x="0" y="8"/>
                  </a:cubicBezTo>
                  <a:cubicBezTo>
                    <a:pt x="0" y="11"/>
                    <a:pt x="0" y="18"/>
                    <a:pt x="4" y="18"/>
                  </a:cubicBezTo>
                  <a:cubicBezTo>
                    <a:pt x="6" y="18"/>
                    <a:pt x="9" y="17"/>
                    <a:pt x="9" y="15"/>
                  </a:cubicBezTo>
                  <a:cubicBezTo>
                    <a:pt x="11" y="13"/>
                    <a:pt x="9" y="10"/>
                    <a:pt x="9" y="8"/>
                  </a:cubicBezTo>
                  <a:cubicBezTo>
                    <a:pt x="7" y="6"/>
                    <a:pt x="5" y="0"/>
                    <a:pt x="2" y="0"/>
                  </a:cubicBezTo>
                  <a:cubicBezTo>
                    <a:pt x="1" y="0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0"/>
            <p:cNvSpPr/>
            <p:nvPr/>
          </p:nvSpPr>
          <p:spPr>
            <a:xfrm>
              <a:off x="13665166" y="9606473"/>
              <a:ext cx="337579" cy="653035"/>
            </a:xfrm>
            <a:custGeom>
              <a:avLst/>
              <a:gdLst/>
              <a:ahLst/>
              <a:cxnLst/>
              <a:rect l="l" t="t" r="r" b="b"/>
              <a:pathLst>
                <a:path w="36" h="70" extrusionOk="0">
                  <a:moveTo>
                    <a:pt x="31" y="2"/>
                  </a:moveTo>
                  <a:cubicBezTo>
                    <a:pt x="31" y="2"/>
                    <a:pt x="30" y="0"/>
                    <a:pt x="29" y="0"/>
                  </a:cubicBezTo>
                  <a:cubicBezTo>
                    <a:pt x="29" y="1"/>
                    <a:pt x="28" y="2"/>
                    <a:pt x="28" y="3"/>
                  </a:cubicBezTo>
                  <a:cubicBezTo>
                    <a:pt x="27" y="5"/>
                    <a:pt x="27" y="6"/>
                    <a:pt x="26" y="8"/>
                  </a:cubicBezTo>
                  <a:cubicBezTo>
                    <a:pt x="25" y="9"/>
                    <a:pt x="24" y="8"/>
                    <a:pt x="23" y="8"/>
                  </a:cubicBezTo>
                  <a:cubicBezTo>
                    <a:pt x="23" y="8"/>
                    <a:pt x="24" y="9"/>
                    <a:pt x="23" y="10"/>
                  </a:cubicBezTo>
                  <a:cubicBezTo>
                    <a:pt x="23" y="11"/>
                    <a:pt x="22" y="11"/>
                    <a:pt x="22" y="12"/>
                  </a:cubicBezTo>
                  <a:cubicBezTo>
                    <a:pt x="22" y="12"/>
                    <a:pt x="23" y="13"/>
                    <a:pt x="23" y="13"/>
                  </a:cubicBezTo>
                  <a:cubicBezTo>
                    <a:pt x="23" y="14"/>
                    <a:pt x="22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8" y="17"/>
                    <a:pt x="17" y="17"/>
                    <a:pt x="15" y="18"/>
                  </a:cubicBezTo>
                  <a:cubicBezTo>
                    <a:pt x="14" y="18"/>
                    <a:pt x="16" y="19"/>
                    <a:pt x="15" y="19"/>
                  </a:cubicBezTo>
                  <a:cubicBezTo>
                    <a:pt x="15" y="20"/>
                    <a:pt x="13" y="18"/>
                    <a:pt x="13" y="19"/>
                  </a:cubicBezTo>
                  <a:cubicBezTo>
                    <a:pt x="11" y="20"/>
                    <a:pt x="10" y="20"/>
                    <a:pt x="8" y="21"/>
                  </a:cubicBezTo>
                  <a:cubicBezTo>
                    <a:pt x="7" y="21"/>
                    <a:pt x="6" y="20"/>
                    <a:pt x="6" y="21"/>
                  </a:cubicBezTo>
                  <a:cubicBezTo>
                    <a:pt x="5" y="23"/>
                    <a:pt x="5" y="25"/>
                    <a:pt x="4" y="27"/>
                  </a:cubicBezTo>
                  <a:cubicBezTo>
                    <a:pt x="3" y="32"/>
                    <a:pt x="8" y="39"/>
                    <a:pt x="4" y="44"/>
                  </a:cubicBezTo>
                  <a:cubicBezTo>
                    <a:pt x="3" y="46"/>
                    <a:pt x="1" y="48"/>
                    <a:pt x="0" y="51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1" y="56"/>
                    <a:pt x="3" y="57"/>
                    <a:pt x="2" y="59"/>
                  </a:cubicBezTo>
                  <a:cubicBezTo>
                    <a:pt x="1" y="62"/>
                    <a:pt x="2" y="66"/>
                    <a:pt x="5" y="68"/>
                  </a:cubicBezTo>
                  <a:cubicBezTo>
                    <a:pt x="8" y="70"/>
                    <a:pt x="11" y="70"/>
                    <a:pt x="16" y="68"/>
                  </a:cubicBezTo>
                  <a:cubicBezTo>
                    <a:pt x="21" y="66"/>
                    <a:pt x="22" y="55"/>
                    <a:pt x="24" y="50"/>
                  </a:cubicBezTo>
                  <a:cubicBezTo>
                    <a:pt x="26" y="43"/>
                    <a:pt x="29" y="37"/>
                    <a:pt x="31" y="30"/>
                  </a:cubicBezTo>
                  <a:cubicBezTo>
                    <a:pt x="31" y="28"/>
                    <a:pt x="31" y="25"/>
                    <a:pt x="32" y="23"/>
                  </a:cubicBezTo>
                  <a:cubicBezTo>
                    <a:pt x="33" y="22"/>
                    <a:pt x="31" y="14"/>
                    <a:pt x="34" y="19"/>
                  </a:cubicBezTo>
                  <a:cubicBezTo>
                    <a:pt x="35" y="20"/>
                    <a:pt x="35" y="18"/>
                    <a:pt x="36" y="17"/>
                  </a:cubicBezTo>
                  <a:cubicBezTo>
                    <a:pt x="36" y="15"/>
                    <a:pt x="35" y="13"/>
                    <a:pt x="35" y="11"/>
                  </a:cubicBezTo>
                  <a:cubicBezTo>
                    <a:pt x="34" y="9"/>
                    <a:pt x="33" y="4"/>
                    <a:pt x="31" y="2"/>
                  </a:cubicBezTo>
                  <a:cubicBezTo>
                    <a:pt x="30" y="1"/>
                    <a:pt x="32" y="2"/>
                    <a:pt x="31" y="2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0"/>
            <p:cNvSpPr/>
            <p:nvPr/>
          </p:nvSpPr>
          <p:spPr>
            <a:xfrm>
              <a:off x="14413572" y="5028840"/>
              <a:ext cx="101909" cy="76452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9" y="7"/>
                  </a:moveTo>
                  <a:cubicBezTo>
                    <a:pt x="11" y="8"/>
                    <a:pt x="9" y="5"/>
                    <a:pt x="8" y="4"/>
                  </a:cubicBezTo>
                  <a:cubicBezTo>
                    <a:pt x="7" y="3"/>
                    <a:pt x="4" y="1"/>
                    <a:pt x="3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2" y="4"/>
                    <a:pt x="3" y="5"/>
                  </a:cubicBezTo>
                  <a:cubicBezTo>
                    <a:pt x="5" y="6"/>
                    <a:pt x="7" y="7"/>
                    <a:pt x="9" y="7"/>
                  </a:cubicBezTo>
                  <a:cubicBezTo>
                    <a:pt x="10" y="7"/>
                    <a:pt x="7" y="7"/>
                    <a:pt x="9" y="7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10"/>
            <p:cNvSpPr/>
            <p:nvPr/>
          </p:nvSpPr>
          <p:spPr>
            <a:xfrm>
              <a:off x="13926309" y="5086181"/>
              <a:ext cx="101909" cy="92380"/>
            </a:xfrm>
            <a:custGeom>
              <a:avLst/>
              <a:gdLst/>
              <a:ahLst/>
              <a:cxnLst/>
              <a:rect l="l" t="t" r="r" b="b"/>
              <a:pathLst>
                <a:path w="11" h="10" extrusionOk="0">
                  <a:moveTo>
                    <a:pt x="10" y="6"/>
                  </a:moveTo>
                  <a:cubicBezTo>
                    <a:pt x="10" y="8"/>
                    <a:pt x="7" y="9"/>
                    <a:pt x="6" y="10"/>
                  </a:cubicBezTo>
                  <a:cubicBezTo>
                    <a:pt x="4" y="10"/>
                    <a:pt x="0" y="9"/>
                    <a:pt x="0" y="6"/>
                  </a:cubicBezTo>
                  <a:cubicBezTo>
                    <a:pt x="1" y="0"/>
                    <a:pt x="11" y="6"/>
                    <a:pt x="10" y="6"/>
                  </a:cubicBezTo>
                  <a:cubicBezTo>
                    <a:pt x="10" y="7"/>
                    <a:pt x="11" y="5"/>
                    <a:pt x="10" y="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14945419" y="4767625"/>
              <a:ext cx="82803" cy="47785"/>
            </a:xfrm>
            <a:custGeom>
              <a:avLst/>
              <a:gdLst/>
              <a:ahLst/>
              <a:cxnLst/>
              <a:rect l="l" t="t" r="r" b="b"/>
              <a:pathLst>
                <a:path w="9" h="5" extrusionOk="0">
                  <a:moveTo>
                    <a:pt x="9" y="3"/>
                  </a:moveTo>
                  <a:cubicBezTo>
                    <a:pt x="7" y="4"/>
                    <a:pt x="6" y="4"/>
                    <a:pt x="4" y="5"/>
                  </a:cubicBezTo>
                  <a:cubicBezTo>
                    <a:pt x="2" y="5"/>
                    <a:pt x="0" y="3"/>
                    <a:pt x="1" y="1"/>
                  </a:cubicBezTo>
                  <a:cubicBezTo>
                    <a:pt x="1" y="0"/>
                    <a:pt x="5" y="0"/>
                    <a:pt x="6" y="1"/>
                  </a:cubicBezTo>
                  <a:cubicBezTo>
                    <a:pt x="7" y="1"/>
                    <a:pt x="8" y="3"/>
                    <a:pt x="9" y="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16811663" y="4675245"/>
              <a:ext cx="92356" cy="44598"/>
            </a:xfrm>
            <a:custGeom>
              <a:avLst/>
              <a:gdLst/>
              <a:ahLst/>
              <a:cxnLst/>
              <a:rect l="l" t="t" r="r" b="b"/>
              <a:pathLst>
                <a:path w="10" h="5" extrusionOk="0">
                  <a:moveTo>
                    <a:pt x="6" y="5"/>
                  </a:moveTo>
                  <a:cubicBezTo>
                    <a:pt x="4" y="5"/>
                    <a:pt x="2" y="4"/>
                    <a:pt x="1" y="4"/>
                  </a:cubicBezTo>
                  <a:cubicBezTo>
                    <a:pt x="0" y="3"/>
                    <a:pt x="3" y="1"/>
                    <a:pt x="4" y="1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2"/>
                    <a:pt x="7" y="5"/>
                    <a:pt x="6" y="5"/>
                  </a:cubicBezTo>
                  <a:cubicBezTo>
                    <a:pt x="4" y="5"/>
                    <a:pt x="6" y="5"/>
                    <a:pt x="6" y="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15868988" y="3999911"/>
              <a:ext cx="57323" cy="19114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6" y="1"/>
                  </a:moveTo>
                  <a:cubicBezTo>
                    <a:pt x="6" y="2"/>
                    <a:pt x="0" y="2"/>
                    <a:pt x="0" y="1"/>
                  </a:cubicBezTo>
                  <a:cubicBezTo>
                    <a:pt x="0" y="0"/>
                    <a:pt x="6" y="0"/>
                    <a:pt x="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15346695" y="4805855"/>
              <a:ext cx="54139" cy="38227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5" y="4"/>
                  </a:moveTo>
                  <a:cubicBezTo>
                    <a:pt x="4" y="4"/>
                    <a:pt x="0" y="3"/>
                    <a:pt x="2" y="1"/>
                  </a:cubicBezTo>
                  <a:cubicBezTo>
                    <a:pt x="5" y="0"/>
                    <a:pt x="6" y="4"/>
                    <a:pt x="5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12098282" y="6892386"/>
              <a:ext cx="54139" cy="101936"/>
            </a:xfrm>
            <a:custGeom>
              <a:avLst/>
              <a:gdLst/>
              <a:ahLst/>
              <a:cxnLst/>
              <a:rect l="l" t="t" r="r" b="b"/>
              <a:pathLst>
                <a:path w="6" h="11" extrusionOk="0">
                  <a:moveTo>
                    <a:pt x="5" y="1"/>
                  </a:moveTo>
                  <a:cubicBezTo>
                    <a:pt x="5" y="3"/>
                    <a:pt x="6" y="5"/>
                    <a:pt x="5" y="7"/>
                  </a:cubicBezTo>
                  <a:cubicBezTo>
                    <a:pt x="4" y="8"/>
                    <a:pt x="5" y="11"/>
                    <a:pt x="3" y="10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3"/>
                    <a:pt x="5" y="0"/>
                    <a:pt x="5" y="1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12079173" y="6984768"/>
              <a:ext cx="82803" cy="140163"/>
            </a:xfrm>
            <a:custGeom>
              <a:avLst/>
              <a:gdLst/>
              <a:ahLst/>
              <a:cxnLst/>
              <a:rect l="l" t="t" r="r" b="b"/>
              <a:pathLst>
                <a:path w="9" h="15" extrusionOk="0">
                  <a:moveTo>
                    <a:pt x="7" y="3"/>
                  </a:moveTo>
                  <a:cubicBezTo>
                    <a:pt x="6" y="3"/>
                    <a:pt x="7" y="0"/>
                    <a:pt x="5" y="2"/>
                  </a:cubicBezTo>
                  <a:cubicBezTo>
                    <a:pt x="2" y="4"/>
                    <a:pt x="3" y="4"/>
                    <a:pt x="0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2" y="10"/>
                    <a:pt x="2" y="11"/>
                    <a:pt x="2" y="13"/>
                  </a:cubicBezTo>
                  <a:cubicBezTo>
                    <a:pt x="2" y="14"/>
                    <a:pt x="2" y="15"/>
                    <a:pt x="4" y="14"/>
                  </a:cubicBezTo>
                  <a:cubicBezTo>
                    <a:pt x="6" y="13"/>
                    <a:pt x="8" y="13"/>
                    <a:pt x="8" y="10"/>
                  </a:cubicBezTo>
                  <a:cubicBezTo>
                    <a:pt x="8" y="9"/>
                    <a:pt x="9" y="3"/>
                    <a:pt x="7" y="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12273444" y="7153601"/>
              <a:ext cx="149680" cy="92380"/>
            </a:xfrm>
            <a:custGeom>
              <a:avLst/>
              <a:gdLst/>
              <a:ahLst/>
              <a:cxnLst/>
              <a:rect l="l" t="t" r="r" b="b"/>
              <a:pathLst>
                <a:path w="16" h="10" extrusionOk="0">
                  <a:moveTo>
                    <a:pt x="5" y="1"/>
                  </a:moveTo>
                  <a:cubicBezTo>
                    <a:pt x="4" y="1"/>
                    <a:pt x="1" y="1"/>
                    <a:pt x="0" y="2"/>
                  </a:cubicBezTo>
                  <a:cubicBezTo>
                    <a:pt x="0" y="3"/>
                    <a:pt x="2" y="4"/>
                    <a:pt x="3" y="5"/>
                  </a:cubicBezTo>
                  <a:cubicBezTo>
                    <a:pt x="5" y="5"/>
                    <a:pt x="7" y="6"/>
                    <a:pt x="8" y="7"/>
                  </a:cubicBezTo>
                  <a:cubicBezTo>
                    <a:pt x="10" y="8"/>
                    <a:pt x="12" y="10"/>
                    <a:pt x="14" y="8"/>
                  </a:cubicBezTo>
                  <a:cubicBezTo>
                    <a:pt x="16" y="7"/>
                    <a:pt x="12" y="6"/>
                    <a:pt x="13" y="4"/>
                  </a:cubicBezTo>
                  <a:cubicBezTo>
                    <a:pt x="13" y="4"/>
                    <a:pt x="16" y="2"/>
                    <a:pt x="15" y="1"/>
                  </a:cubicBezTo>
                  <a:cubicBezTo>
                    <a:pt x="15" y="0"/>
                    <a:pt x="11" y="1"/>
                    <a:pt x="11" y="1"/>
                  </a:cubicBezTo>
                  <a:cubicBezTo>
                    <a:pt x="9" y="2"/>
                    <a:pt x="7" y="1"/>
                    <a:pt x="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0"/>
            <p:cNvSpPr/>
            <p:nvPr/>
          </p:nvSpPr>
          <p:spPr>
            <a:xfrm>
              <a:off x="13161977" y="7284208"/>
              <a:ext cx="121018" cy="66896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12" y="1"/>
                  </a:moveTo>
                  <a:cubicBezTo>
                    <a:pt x="12" y="1"/>
                    <a:pt x="10" y="2"/>
                    <a:pt x="10" y="2"/>
                  </a:cubicBezTo>
                  <a:cubicBezTo>
                    <a:pt x="9" y="3"/>
                    <a:pt x="10" y="5"/>
                    <a:pt x="10" y="5"/>
                  </a:cubicBezTo>
                  <a:cubicBezTo>
                    <a:pt x="9" y="5"/>
                    <a:pt x="7" y="5"/>
                    <a:pt x="6" y="6"/>
                  </a:cubicBezTo>
                  <a:cubicBezTo>
                    <a:pt x="4" y="7"/>
                    <a:pt x="3" y="7"/>
                    <a:pt x="2" y="6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7" y="3"/>
                    <a:pt x="10" y="2"/>
                    <a:pt x="12" y="1"/>
                  </a:cubicBezTo>
                  <a:cubicBezTo>
                    <a:pt x="13" y="0"/>
                    <a:pt x="11" y="2"/>
                    <a:pt x="1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0"/>
            <p:cNvSpPr/>
            <p:nvPr/>
          </p:nvSpPr>
          <p:spPr>
            <a:xfrm>
              <a:off x="12760705" y="7293764"/>
              <a:ext cx="140127" cy="38227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8" y="4"/>
                  </a:moveTo>
                  <a:cubicBezTo>
                    <a:pt x="7" y="4"/>
                    <a:pt x="0" y="2"/>
                    <a:pt x="1" y="1"/>
                  </a:cubicBezTo>
                  <a:cubicBezTo>
                    <a:pt x="1" y="0"/>
                    <a:pt x="7" y="1"/>
                    <a:pt x="7" y="1"/>
                  </a:cubicBezTo>
                  <a:cubicBezTo>
                    <a:pt x="10" y="2"/>
                    <a:pt x="12" y="2"/>
                    <a:pt x="15" y="2"/>
                  </a:cubicBezTo>
                  <a:cubicBezTo>
                    <a:pt x="15" y="2"/>
                    <a:pt x="13" y="3"/>
                    <a:pt x="13" y="3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6" y="4"/>
                    <a:pt x="9" y="4"/>
                    <a:pt x="8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12693826" y="5917609"/>
              <a:ext cx="66879" cy="66896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1" y="4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1"/>
                    <a:pt x="7" y="0"/>
                    <a:pt x="7" y="1"/>
                  </a:cubicBezTo>
                  <a:cubicBezTo>
                    <a:pt x="7" y="2"/>
                    <a:pt x="2" y="6"/>
                    <a:pt x="1" y="4"/>
                  </a:cubicBezTo>
                  <a:cubicBezTo>
                    <a:pt x="1" y="1"/>
                    <a:pt x="2" y="7"/>
                    <a:pt x="1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12703380" y="5892125"/>
              <a:ext cx="47770" cy="25484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3" y="2"/>
                  </a:move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4" y="0"/>
                    <a:pt x="4" y="1"/>
                  </a:cubicBezTo>
                  <a:cubicBezTo>
                    <a:pt x="5" y="2"/>
                    <a:pt x="4" y="3"/>
                    <a:pt x="3" y="2"/>
                  </a:cubicBezTo>
                  <a:cubicBezTo>
                    <a:pt x="1" y="2"/>
                    <a:pt x="5" y="3"/>
                    <a:pt x="3" y="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12509111" y="5955834"/>
              <a:ext cx="54139" cy="92380"/>
            </a:xfrm>
            <a:custGeom>
              <a:avLst/>
              <a:gdLst/>
              <a:ahLst/>
              <a:cxnLst/>
              <a:rect l="l" t="t" r="r" b="b"/>
              <a:pathLst>
                <a:path w="6" h="10" extrusionOk="0">
                  <a:moveTo>
                    <a:pt x="6" y="2"/>
                  </a:moveTo>
                  <a:cubicBezTo>
                    <a:pt x="6" y="0"/>
                    <a:pt x="0" y="10"/>
                    <a:pt x="3" y="9"/>
                  </a:cubicBezTo>
                  <a:cubicBezTo>
                    <a:pt x="4" y="9"/>
                    <a:pt x="6" y="3"/>
                    <a:pt x="6" y="2"/>
                  </a:cubicBezTo>
                  <a:cubicBezTo>
                    <a:pt x="6" y="1"/>
                    <a:pt x="6" y="3"/>
                    <a:pt x="6" y="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12591917" y="5796557"/>
              <a:ext cx="38217" cy="38227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3"/>
                  </a:moveTo>
                  <a:cubicBezTo>
                    <a:pt x="2" y="3"/>
                    <a:pt x="0" y="2"/>
                    <a:pt x="1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4" y="2"/>
                    <a:pt x="3" y="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12219302" y="6086441"/>
              <a:ext cx="54139" cy="86010"/>
            </a:xfrm>
            <a:custGeom>
              <a:avLst/>
              <a:gdLst/>
              <a:ahLst/>
              <a:cxnLst/>
              <a:rect l="l" t="t" r="r" b="b"/>
              <a:pathLst>
                <a:path w="6" h="9" extrusionOk="0">
                  <a:moveTo>
                    <a:pt x="6" y="2"/>
                  </a:moveTo>
                  <a:cubicBezTo>
                    <a:pt x="6" y="1"/>
                    <a:pt x="6" y="4"/>
                    <a:pt x="6" y="4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5" y="9"/>
                    <a:pt x="0" y="5"/>
                    <a:pt x="0" y="3"/>
                  </a:cubicBezTo>
                  <a:cubicBezTo>
                    <a:pt x="0" y="3"/>
                    <a:pt x="2" y="2"/>
                    <a:pt x="3" y="3"/>
                  </a:cubicBezTo>
                  <a:cubicBezTo>
                    <a:pt x="4" y="4"/>
                    <a:pt x="5" y="4"/>
                    <a:pt x="6" y="2"/>
                  </a:cubicBezTo>
                  <a:cubicBezTo>
                    <a:pt x="6" y="0"/>
                    <a:pt x="6" y="3"/>
                    <a:pt x="6" y="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12152426" y="6105555"/>
              <a:ext cx="76432" cy="76452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6" y="7"/>
                  </a:moveTo>
                  <a:cubicBezTo>
                    <a:pt x="5" y="8"/>
                    <a:pt x="0" y="5"/>
                    <a:pt x="1" y="4"/>
                  </a:cubicBezTo>
                  <a:cubicBezTo>
                    <a:pt x="3" y="0"/>
                    <a:pt x="8" y="5"/>
                    <a:pt x="6" y="7"/>
                  </a:cubicBezTo>
                  <a:cubicBezTo>
                    <a:pt x="5" y="8"/>
                    <a:pt x="7" y="6"/>
                    <a:pt x="6" y="7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11818028" y="7070776"/>
              <a:ext cx="44586" cy="35042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4" y="2"/>
                  </a:moveTo>
                  <a:cubicBezTo>
                    <a:pt x="5" y="1"/>
                    <a:pt x="4" y="4"/>
                    <a:pt x="3" y="3"/>
                  </a:cubicBezTo>
                  <a:cubicBezTo>
                    <a:pt x="3" y="3"/>
                    <a:pt x="0" y="2"/>
                    <a:pt x="0" y="2"/>
                  </a:cubicBezTo>
                  <a:cubicBezTo>
                    <a:pt x="0" y="2"/>
                    <a:pt x="3" y="0"/>
                    <a:pt x="4" y="0"/>
                  </a:cubicBezTo>
                  <a:cubicBezTo>
                    <a:pt x="4" y="0"/>
                    <a:pt x="3" y="2"/>
                    <a:pt x="4" y="2"/>
                  </a:cubicBezTo>
                  <a:cubicBezTo>
                    <a:pt x="5" y="1"/>
                    <a:pt x="3" y="2"/>
                    <a:pt x="4" y="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0"/>
            <p:cNvSpPr/>
            <p:nvPr/>
          </p:nvSpPr>
          <p:spPr>
            <a:xfrm>
              <a:off x="11359426" y="5927165"/>
              <a:ext cx="57323" cy="57338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5" y="1"/>
                  </a:moveTo>
                  <a:cubicBezTo>
                    <a:pt x="6" y="2"/>
                    <a:pt x="4" y="3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5" y="0"/>
                    <a:pt x="5" y="1"/>
                  </a:cubicBezTo>
                  <a:cubicBezTo>
                    <a:pt x="6" y="2"/>
                    <a:pt x="5" y="0"/>
                    <a:pt x="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10"/>
            <p:cNvSpPr/>
            <p:nvPr/>
          </p:nvSpPr>
          <p:spPr>
            <a:xfrm>
              <a:off x="11388093" y="5994061"/>
              <a:ext cx="28662" cy="28669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3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3" y="3"/>
                    <a:pt x="3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11416754" y="6022733"/>
              <a:ext cx="15924" cy="9556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11416754" y="6048217"/>
              <a:ext cx="9553" cy="19114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11416754" y="6067328"/>
              <a:ext cx="15924" cy="9556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11490002" y="6207491"/>
              <a:ext cx="9553" cy="19114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11630131" y="5787002"/>
              <a:ext cx="19109" cy="38227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1" y="4"/>
                  </a:moveTo>
                  <a:cubicBezTo>
                    <a:pt x="0" y="3"/>
                    <a:pt x="0" y="1"/>
                    <a:pt x="2" y="1"/>
                  </a:cubicBezTo>
                  <a:cubicBezTo>
                    <a:pt x="2" y="0"/>
                    <a:pt x="2" y="4"/>
                    <a:pt x="1" y="4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260699" y="11747159"/>
              <a:ext cx="111465" cy="57338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10" y="3"/>
                  </a:moveTo>
                  <a:cubicBezTo>
                    <a:pt x="9" y="3"/>
                    <a:pt x="9" y="2"/>
                    <a:pt x="8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4" y="2"/>
                    <a:pt x="4" y="0"/>
                    <a:pt x="3" y="1"/>
                  </a:cubicBezTo>
                  <a:cubicBezTo>
                    <a:pt x="3" y="1"/>
                    <a:pt x="0" y="3"/>
                    <a:pt x="0" y="3"/>
                  </a:cubicBezTo>
                  <a:cubicBezTo>
                    <a:pt x="0" y="3"/>
                    <a:pt x="2" y="5"/>
                    <a:pt x="2" y="5"/>
                  </a:cubicBezTo>
                  <a:cubicBezTo>
                    <a:pt x="3" y="6"/>
                    <a:pt x="5" y="5"/>
                    <a:pt x="6" y="5"/>
                  </a:cubicBezTo>
                  <a:cubicBezTo>
                    <a:pt x="7" y="5"/>
                    <a:pt x="11" y="4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12" y="2"/>
                    <a:pt x="10" y="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251144" y="11804497"/>
              <a:ext cx="82803" cy="57338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7" y="3"/>
                  </a:moveTo>
                  <a:cubicBezTo>
                    <a:pt x="7" y="2"/>
                    <a:pt x="0" y="0"/>
                    <a:pt x="0" y="1"/>
                  </a:cubicBezTo>
                  <a:cubicBezTo>
                    <a:pt x="0" y="1"/>
                    <a:pt x="2" y="2"/>
                    <a:pt x="2" y="2"/>
                  </a:cubicBezTo>
                  <a:cubicBezTo>
                    <a:pt x="3" y="3"/>
                    <a:pt x="1" y="4"/>
                    <a:pt x="1" y="5"/>
                  </a:cubicBezTo>
                  <a:cubicBezTo>
                    <a:pt x="1" y="6"/>
                    <a:pt x="3" y="5"/>
                    <a:pt x="3" y="5"/>
                  </a:cubicBezTo>
                  <a:cubicBezTo>
                    <a:pt x="4" y="4"/>
                    <a:pt x="3" y="5"/>
                    <a:pt x="4" y="5"/>
                  </a:cubicBezTo>
                  <a:cubicBezTo>
                    <a:pt x="5" y="6"/>
                    <a:pt x="9" y="4"/>
                    <a:pt x="7" y="3"/>
                  </a:cubicBezTo>
                  <a:cubicBezTo>
                    <a:pt x="6" y="2"/>
                    <a:pt x="8" y="3"/>
                    <a:pt x="7" y="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0"/>
            <p:cNvSpPr/>
            <p:nvPr/>
          </p:nvSpPr>
          <p:spPr>
            <a:xfrm>
              <a:off x="8241593" y="11731231"/>
              <a:ext cx="73248" cy="4459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6" y="0"/>
                  </a:moveTo>
                  <a:cubicBezTo>
                    <a:pt x="5" y="0"/>
                    <a:pt x="4" y="1"/>
                    <a:pt x="3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1" y="0"/>
                    <a:pt x="0" y="4"/>
                    <a:pt x="0" y="3"/>
                  </a:cubicBezTo>
                  <a:cubicBezTo>
                    <a:pt x="1" y="5"/>
                    <a:pt x="4" y="3"/>
                    <a:pt x="5" y="2"/>
                  </a:cubicBezTo>
                  <a:cubicBezTo>
                    <a:pt x="6" y="2"/>
                    <a:pt x="8" y="0"/>
                    <a:pt x="6" y="0"/>
                  </a:cubicBezTo>
                  <a:cubicBezTo>
                    <a:pt x="5" y="0"/>
                    <a:pt x="8" y="0"/>
                    <a:pt x="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0"/>
            <p:cNvSpPr/>
            <p:nvPr/>
          </p:nvSpPr>
          <p:spPr>
            <a:xfrm>
              <a:off x="8203376" y="11766272"/>
              <a:ext cx="76432" cy="47785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4"/>
                  </a:moveTo>
                  <a:cubicBezTo>
                    <a:pt x="6" y="3"/>
                    <a:pt x="0" y="0"/>
                    <a:pt x="1" y="1"/>
                  </a:cubicBezTo>
                  <a:cubicBezTo>
                    <a:pt x="2" y="2"/>
                    <a:pt x="8" y="5"/>
                    <a:pt x="7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184267" y="11702559"/>
              <a:ext cx="28662" cy="28669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2" y="2"/>
                  </a:moveTo>
                  <a:cubicBezTo>
                    <a:pt x="2" y="3"/>
                    <a:pt x="1" y="2"/>
                    <a:pt x="0" y="1"/>
                  </a:cubicBezTo>
                  <a:cubicBezTo>
                    <a:pt x="0" y="0"/>
                    <a:pt x="3" y="0"/>
                    <a:pt x="2" y="2"/>
                  </a:cubicBezTo>
                  <a:cubicBezTo>
                    <a:pt x="2" y="3"/>
                    <a:pt x="2" y="1"/>
                    <a:pt x="2" y="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184267" y="11626107"/>
              <a:ext cx="66879" cy="66896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5" y="2"/>
                  </a:moveTo>
                  <a:cubicBezTo>
                    <a:pt x="5" y="1"/>
                    <a:pt x="4" y="1"/>
                    <a:pt x="4" y="0"/>
                  </a:cubicBezTo>
                  <a:cubicBezTo>
                    <a:pt x="3" y="0"/>
                    <a:pt x="1" y="0"/>
                    <a:pt x="2" y="1"/>
                  </a:cubicBezTo>
                  <a:cubicBezTo>
                    <a:pt x="4" y="3"/>
                    <a:pt x="1" y="2"/>
                    <a:pt x="0" y="1"/>
                  </a:cubicBezTo>
                  <a:cubicBezTo>
                    <a:pt x="1" y="3"/>
                    <a:pt x="2" y="3"/>
                    <a:pt x="2" y="4"/>
                  </a:cubicBezTo>
                  <a:cubicBezTo>
                    <a:pt x="3" y="6"/>
                    <a:pt x="1" y="5"/>
                    <a:pt x="0" y="6"/>
                  </a:cubicBezTo>
                  <a:cubicBezTo>
                    <a:pt x="0" y="7"/>
                    <a:pt x="4" y="6"/>
                    <a:pt x="3" y="5"/>
                  </a:cubicBezTo>
                  <a:cubicBezTo>
                    <a:pt x="3" y="5"/>
                    <a:pt x="4" y="3"/>
                    <a:pt x="4" y="2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4" y="3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1"/>
                    <a:pt x="7" y="2"/>
                    <a:pt x="5" y="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174712" y="11505057"/>
              <a:ext cx="47770" cy="101936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5" y="7"/>
                  </a:moveTo>
                  <a:cubicBezTo>
                    <a:pt x="5" y="6"/>
                    <a:pt x="4" y="0"/>
                    <a:pt x="2" y="2"/>
                  </a:cubicBezTo>
                  <a:cubicBezTo>
                    <a:pt x="2" y="3"/>
                    <a:pt x="3" y="6"/>
                    <a:pt x="1" y="6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1" y="9"/>
                    <a:pt x="2" y="7"/>
                    <a:pt x="2" y="7"/>
                  </a:cubicBezTo>
                  <a:cubicBezTo>
                    <a:pt x="1" y="7"/>
                    <a:pt x="5" y="11"/>
                    <a:pt x="5" y="7"/>
                  </a:cubicBezTo>
                  <a:cubicBezTo>
                    <a:pt x="5" y="6"/>
                    <a:pt x="5" y="8"/>
                    <a:pt x="5" y="7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165159" y="11587880"/>
              <a:ext cx="28662" cy="57338"/>
            </a:xfrm>
            <a:custGeom>
              <a:avLst/>
              <a:gdLst/>
              <a:ahLst/>
              <a:cxnLst/>
              <a:rect l="l" t="t" r="r" b="b"/>
              <a:pathLst>
                <a:path w="3" h="6" extrusionOk="0">
                  <a:moveTo>
                    <a:pt x="3" y="2"/>
                  </a:moveTo>
                  <a:cubicBezTo>
                    <a:pt x="2" y="0"/>
                    <a:pt x="0" y="5"/>
                    <a:pt x="1" y="6"/>
                  </a:cubicBezTo>
                  <a:cubicBezTo>
                    <a:pt x="0" y="5"/>
                    <a:pt x="3" y="3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165159" y="11466830"/>
              <a:ext cx="47770" cy="66896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4" y="2"/>
                  </a:moveTo>
                  <a:cubicBezTo>
                    <a:pt x="3" y="3"/>
                    <a:pt x="3" y="0"/>
                    <a:pt x="3" y="0"/>
                  </a:cubicBezTo>
                  <a:cubicBezTo>
                    <a:pt x="3" y="0"/>
                    <a:pt x="3" y="3"/>
                    <a:pt x="2" y="3"/>
                  </a:cubicBezTo>
                  <a:cubicBezTo>
                    <a:pt x="2" y="3"/>
                    <a:pt x="2" y="2"/>
                    <a:pt x="1" y="2"/>
                  </a:cubicBezTo>
                  <a:cubicBezTo>
                    <a:pt x="2" y="2"/>
                    <a:pt x="0" y="5"/>
                    <a:pt x="0" y="5"/>
                  </a:cubicBezTo>
                  <a:cubicBezTo>
                    <a:pt x="0" y="4"/>
                    <a:pt x="4" y="5"/>
                    <a:pt x="2" y="7"/>
                  </a:cubicBezTo>
                  <a:cubicBezTo>
                    <a:pt x="3" y="6"/>
                    <a:pt x="5" y="6"/>
                    <a:pt x="5" y="5"/>
                  </a:cubicBezTo>
                  <a:cubicBezTo>
                    <a:pt x="5" y="4"/>
                    <a:pt x="4" y="1"/>
                    <a:pt x="4" y="2"/>
                  </a:cubicBezTo>
                  <a:cubicBezTo>
                    <a:pt x="3" y="3"/>
                    <a:pt x="4" y="1"/>
                    <a:pt x="4" y="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212931" y="11282067"/>
              <a:ext cx="47770" cy="4459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4"/>
                  </a:moveTo>
                  <a:cubicBezTo>
                    <a:pt x="5" y="2"/>
                    <a:pt x="2" y="2"/>
                    <a:pt x="3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0"/>
                    <a:pt x="2" y="1"/>
                    <a:pt x="2" y="1"/>
                  </a:cubicBezTo>
                  <a:cubicBezTo>
                    <a:pt x="2" y="2"/>
                    <a:pt x="3" y="4"/>
                    <a:pt x="3" y="4"/>
                  </a:cubicBezTo>
                  <a:cubicBezTo>
                    <a:pt x="4" y="3"/>
                    <a:pt x="2" y="5"/>
                    <a:pt x="3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222485" y="11113235"/>
              <a:ext cx="57323" cy="101936"/>
            </a:xfrm>
            <a:custGeom>
              <a:avLst/>
              <a:gdLst/>
              <a:ahLst/>
              <a:cxnLst/>
              <a:rect l="l" t="t" r="r" b="b"/>
              <a:pathLst>
                <a:path w="6" h="11" extrusionOk="0">
                  <a:moveTo>
                    <a:pt x="3" y="10"/>
                  </a:moveTo>
                  <a:cubicBezTo>
                    <a:pt x="1" y="11"/>
                    <a:pt x="0" y="11"/>
                    <a:pt x="0" y="9"/>
                  </a:cubicBezTo>
                  <a:cubicBezTo>
                    <a:pt x="1" y="7"/>
                    <a:pt x="1" y="4"/>
                    <a:pt x="1" y="2"/>
                  </a:cubicBezTo>
                  <a:cubicBezTo>
                    <a:pt x="1" y="0"/>
                    <a:pt x="5" y="0"/>
                    <a:pt x="4" y="3"/>
                  </a:cubicBezTo>
                  <a:cubicBezTo>
                    <a:pt x="4" y="5"/>
                    <a:pt x="6" y="8"/>
                    <a:pt x="3" y="10"/>
                  </a:cubicBezTo>
                  <a:cubicBezTo>
                    <a:pt x="2" y="10"/>
                    <a:pt x="4" y="9"/>
                    <a:pt x="3" y="1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0"/>
            <p:cNvSpPr/>
            <p:nvPr/>
          </p:nvSpPr>
          <p:spPr>
            <a:xfrm>
              <a:off x="8410382" y="8462859"/>
              <a:ext cx="44586" cy="38227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3" y="3"/>
                  </a:moveTo>
                  <a:cubicBezTo>
                    <a:pt x="2" y="4"/>
                    <a:pt x="0" y="3"/>
                    <a:pt x="1" y="1"/>
                  </a:cubicBezTo>
                  <a:cubicBezTo>
                    <a:pt x="1" y="0"/>
                    <a:pt x="5" y="2"/>
                    <a:pt x="3" y="3"/>
                  </a:cubicBezTo>
                  <a:cubicBezTo>
                    <a:pt x="2" y="4"/>
                    <a:pt x="5" y="2"/>
                    <a:pt x="3" y="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0"/>
            <p:cNvSpPr/>
            <p:nvPr/>
          </p:nvSpPr>
          <p:spPr>
            <a:xfrm>
              <a:off x="8811656" y="8520200"/>
              <a:ext cx="54139" cy="73269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1" y="5"/>
                  </a:moveTo>
                  <a:cubicBezTo>
                    <a:pt x="0" y="4"/>
                    <a:pt x="2" y="4"/>
                    <a:pt x="2" y="4"/>
                  </a:cubicBezTo>
                  <a:cubicBezTo>
                    <a:pt x="3" y="4"/>
                    <a:pt x="3" y="0"/>
                    <a:pt x="4" y="2"/>
                  </a:cubicBezTo>
                  <a:cubicBezTo>
                    <a:pt x="6" y="4"/>
                    <a:pt x="2" y="8"/>
                    <a:pt x="1" y="5"/>
                  </a:cubicBezTo>
                  <a:cubicBezTo>
                    <a:pt x="0" y="4"/>
                    <a:pt x="1" y="6"/>
                    <a:pt x="1" y="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0"/>
            <p:cNvSpPr/>
            <p:nvPr/>
          </p:nvSpPr>
          <p:spPr>
            <a:xfrm>
              <a:off x="9324397" y="9026702"/>
              <a:ext cx="130574" cy="121050"/>
            </a:xfrm>
            <a:custGeom>
              <a:avLst/>
              <a:gdLst/>
              <a:ahLst/>
              <a:cxnLst/>
              <a:rect l="l" t="t" r="r" b="b"/>
              <a:pathLst>
                <a:path w="14" h="13" extrusionOk="0">
                  <a:moveTo>
                    <a:pt x="12" y="4"/>
                  </a:moveTo>
                  <a:cubicBezTo>
                    <a:pt x="12" y="3"/>
                    <a:pt x="11" y="3"/>
                    <a:pt x="10" y="3"/>
                  </a:cubicBezTo>
                  <a:cubicBezTo>
                    <a:pt x="8" y="2"/>
                    <a:pt x="8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4"/>
                    <a:pt x="1" y="3"/>
                    <a:pt x="2" y="4"/>
                  </a:cubicBezTo>
                  <a:cubicBezTo>
                    <a:pt x="2" y="4"/>
                    <a:pt x="1" y="7"/>
                    <a:pt x="1" y="7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3" y="11"/>
                    <a:pt x="3" y="10"/>
                    <a:pt x="4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3"/>
                    <a:pt x="8" y="11"/>
                    <a:pt x="10" y="10"/>
                  </a:cubicBezTo>
                  <a:cubicBezTo>
                    <a:pt x="12" y="8"/>
                    <a:pt x="14" y="7"/>
                    <a:pt x="12" y="4"/>
                  </a:cubicBezTo>
                  <a:cubicBezTo>
                    <a:pt x="12" y="2"/>
                    <a:pt x="14" y="8"/>
                    <a:pt x="12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0"/>
            <p:cNvSpPr/>
            <p:nvPr/>
          </p:nvSpPr>
          <p:spPr>
            <a:xfrm>
              <a:off x="8560064" y="8163419"/>
              <a:ext cx="92356" cy="38227"/>
            </a:xfrm>
            <a:custGeom>
              <a:avLst/>
              <a:gdLst/>
              <a:ahLst/>
              <a:cxnLst/>
              <a:rect l="l" t="t" r="r" b="b"/>
              <a:pathLst>
                <a:path w="10" h="4" extrusionOk="0">
                  <a:moveTo>
                    <a:pt x="9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4"/>
                    <a:pt x="9" y="2"/>
                    <a:pt x="9" y="2"/>
                  </a:cubicBezTo>
                  <a:cubicBezTo>
                    <a:pt x="6" y="1"/>
                    <a:pt x="10" y="3"/>
                    <a:pt x="9" y="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0"/>
            <p:cNvSpPr/>
            <p:nvPr/>
          </p:nvSpPr>
          <p:spPr>
            <a:xfrm>
              <a:off x="8034585" y="8153861"/>
              <a:ext cx="105096" cy="47785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0" y="4"/>
                  </a:moveTo>
                  <a:cubicBezTo>
                    <a:pt x="10" y="1"/>
                    <a:pt x="2" y="0"/>
                    <a:pt x="0" y="2"/>
                  </a:cubicBezTo>
                  <a:cubicBezTo>
                    <a:pt x="0" y="2"/>
                    <a:pt x="4" y="5"/>
                    <a:pt x="5" y="5"/>
                  </a:cubicBezTo>
                  <a:cubicBezTo>
                    <a:pt x="6" y="5"/>
                    <a:pt x="11" y="4"/>
                    <a:pt x="10" y="4"/>
                  </a:cubicBezTo>
                  <a:cubicBezTo>
                    <a:pt x="10" y="3"/>
                    <a:pt x="11" y="5"/>
                    <a:pt x="10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0"/>
            <p:cNvSpPr/>
            <p:nvPr/>
          </p:nvSpPr>
          <p:spPr>
            <a:xfrm>
              <a:off x="7747963" y="7940431"/>
              <a:ext cx="484077" cy="168835"/>
            </a:xfrm>
            <a:custGeom>
              <a:avLst/>
              <a:gdLst/>
              <a:ahLst/>
              <a:cxnLst/>
              <a:rect l="l" t="t" r="r" b="b"/>
              <a:pathLst>
                <a:path w="52" h="18" extrusionOk="0">
                  <a:moveTo>
                    <a:pt x="52" y="16"/>
                  </a:moveTo>
                  <a:cubicBezTo>
                    <a:pt x="52" y="17"/>
                    <a:pt x="42" y="17"/>
                    <a:pt x="41" y="17"/>
                  </a:cubicBezTo>
                  <a:cubicBezTo>
                    <a:pt x="39" y="17"/>
                    <a:pt x="37" y="18"/>
                    <a:pt x="35" y="17"/>
                  </a:cubicBezTo>
                  <a:cubicBezTo>
                    <a:pt x="34" y="16"/>
                    <a:pt x="41" y="15"/>
                    <a:pt x="37" y="14"/>
                  </a:cubicBezTo>
                  <a:cubicBezTo>
                    <a:pt x="35" y="13"/>
                    <a:pt x="33" y="13"/>
                    <a:pt x="32" y="11"/>
                  </a:cubicBezTo>
                  <a:cubicBezTo>
                    <a:pt x="30" y="9"/>
                    <a:pt x="31" y="8"/>
                    <a:pt x="28" y="8"/>
                  </a:cubicBezTo>
                  <a:cubicBezTo>
                    <a:pt x="24" y="9"/>
                    <a:pt x="23" y="6"/>
                    <a:pt x="20" y="5"/>
                  </a:cubicBezTo>
                  <a:cubicBezTo>
                    <a:pt x="19" y="5"/>
                    <a:pt x="15" y="6"/>
                    <a:pt x="14" y="5"/>
                  </a:cubicBezTo>
                  <a:cubicBezTo>
                    <a:pt x="14" y="4"/>
                    <a:pt x="16" y="4"/>
                    <a:pt x="16" y="3"/>
                  </a:cubicBezTo>
                  <a:cubicBezTo>
                    <a:pt x="16" y="2"/>
                    <a:pt x="9" y="3"/>
                    <a:pt x="8" y="3"/>
                  </a:cubicBezTo>
                  <a:cubicBezTo>
                    <a:pt x="8" y="4"/>
                    <a:pt x="0" y="7"/>
                    <a:pt x="0" y="6"/>
                  </a:cubicBezTo>
                  <a:cubicBezTo>
                    <a:pt x="0" y="4"/>
                    <a:pt x="4" y="2"/>
                    <a:pt x="6" y="2"/>
                  </a:cubicBezTo>
                  <a:cubicBezTo>
                    <a:pt x="9" y="0"/>
                    <a:pt x="12" y="0"/>
                    <a:pt x="16" y="0"/>
                  </a:cubicBezTo>
                  <a:cubicBezTo>
                    <a:pt x="18" y="0"/>
                    <a:pt x="22" y="0"/>
                    <a:pt x="24" y="1"/>
                  </a:cubicBezTo>
                  <a:cubicBezTo>
                    <a:pt x="26" y="2"/>
                    <a:pt x="28" y="4"/>
                    <a:pt x="31" y="4"/>
                  </a:cubicBezTo>
                  <a:cubicBezTo>
                    <a:pt x="31" y="4"/>
                    <a:pt x="31" y="3"/>
                    <a:pt x="32" y="4"/>
                  </a:cubicBezTo>
                  <a:cubicBezTo>
                    <a:pt x="33" y="5"/>
                    <a:pt x="33" y="5"/>
                    <a:pt x="34" y="5"/>
                  </a:cubicBezTo>
                  <a:cubicBezTo>
                    <a:pt x="35" y="6"/>
                    <a:pt x="37" y="7"/>
                    <a:pt x="38" y="8"/>
                  </a:cubicBezTo>
                  <a:cubicBezTo>
                    <a:pt x="40" y="9"/>
                    <a:pt x="44" y="9"/>
                    <a:pt x="45" y="11"/>
                  </a:cubicBezTo>
                  <a:cubicBezTo>
                    <a:pt x="47" y="13"/>
                    <a:pt x="52" y="13"/>
                    <a:pt x="52" y="1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0"/>
            <p:cNvSpPr/>
            <p:nvPr/>
          </p:nvSpPr>
          <p:spPr>
            <a:xfrm>
              <a:off x="8034585" y="7838493"/>
              <a:ext cx="38217" cy="3504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2" y="4"/>
                  </a:moveTo>
                  <a:cubicBezTo>
                    <a:pt x="0" y="4"/>
                    <a:pt x="1" y="1"/>
                    <a:pt x="1" y="0"/>
                  </a:cubicBezTo>
                  <a:cubicBezTo>
                    <a:pt x="2" y="0"/>
                    <a:pt x="4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0"/>
            <p:cNvSpPr/>
            <p:nvPr/>
          </p:nvSpPr>
          <p:spPr>
            <a:xfrm>
              <a:off x="8270255" y="8032812"/>
              <a:ext cx="19109" cy="19114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1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1"/>
                    <a:pt x="2" y="2"/>
                    <a:pt x="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0"/>
            <p:cNvSpPr/>
            <p:nvPr/>
          </p:nvSpPr>
          <p:spPr>
            <a:xfrm>
              <a:off x="8830764" y="6656657"/>
              <a:ext cx="54139" cy="95566"/>
            </a:xfrm>
            <a:custGeom>
              <a:avLst/>
              <a:gdLst/>
              <a:ahLst/>
              <a:cxnLst/>
              <a:rect l="l" t="t" r="r" b="b"/>
              <a:pathLst>
                <a:path w="6" h="10" extrusionOk="0">
                  <a:moveTo>
                    <a:pt x="3" y="8"/>
                  </a:moveTo>
                  <a:cubicBezTo>
                    <a:pt x="2" y="10"/>
                    <a:pt x="0" y="9"/>
                    <a:pt x="0" y="7"/>
                  </a:cubicBezTo>
                  <a:cubicBezTo>
                    <a:pt x="1" y="6"/>
                    <a:pt x="3" y="3"/>
                    <a:pt x="4" y="2"/>
                  </a:cubicBezTo>
                  <a:cubicBezTo>
                    <a:pt x="6" y="0"/>
                    <a:pt x="6" y="3"/>
                    <a:pt x="6" y="4"/>
                  </a:cubicBezTo>
                  <a:cubicBezTo>
                    <a:pt x="6" y="6"/>
                    <a:pt x="3" y="6"/>
                    <a:pt x="3" y="8"/>
                  </a:cubicBezTo>
                  <a:cubicBezTo>
                    <a:pt x="2" y="10"/>
                    <a:pt x="3" y="8"/>
                    <a:pt x="3" y="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0"/>
            <p:cNvSpPr/>
            <p:nvPr/>
          </p:nvSpPr>
          <p:spPr>
            <a:xfrm>
              <a:off x="8856242" y="6704440"/>
              <a:ext cx="66879" cy="38227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3" y="4"/>
                  </a:moveTo>
                  <a:cubicBezTo>
                    <a:pt x="0" y="4"/>
                    <a:pt x="3" y="0"/>
                    <a:pt x="5" y="1"/>
                  </a:cubicBezTo>
                  <a:cubicBezTo>
                    <a:pt x="7" y="1"/>
                    <a:pt x="4" y="4"/>
                    <a:pt x="3" y="4"/>
                  </a:cubicBezTo>
                  <a:cubicBezTo>
                    <a:pt x="2" y="4"/>
                    <a:pt x="4" y="4"/>
                    <a:pt x="3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0"/>
            <p:cNvSpPr/>
            <p:nvPr/>
          </p:nvSpPr>
          <p:spPr>
            <a:xfrm>
              <a:off x="8671526" y="6666212"/>
              <a:ext cx="140127" cy="66896"/>
            </a:xfrm>
            <a:custGeom>
              <a:avLst/>
              <a:gdLst/>
              <a:ahLst/>
              <a:cxnLst/>
              <a:rect l="l" t="t" r="r" b="b"/>
              <a:pathLst>
                <a:path w="15" h="7" extrusionOk="0">
                  <a:moveTo>
                    <a:pt x="11" y="6"/>
                  </a:move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8" y="6"/>
                    <a:pt x="7" y="5"/>
                  </a:cubicBezTo>
                  <a:cubicBezTo>
                    <a:pt x="7" y="4"/>
                    <a:pt x="0" y="1"/>
                    <a:pt x="3" y="0"/>
                  </a:cubicBezTo>
                  <a:cubicBezTo>
                    <a:pt x="4" y="0"/>
                    <a:pt x="5" y="2"/>
                    <a:pt x="6" y="2"/>
                  </a:cubicBezTo>
                  <a:cubicBezTo>
                    <a:pt x="7" y="3"/>
                    <a:pt x="7" y="2"/>
                    <a:pt x="8" y="3"/>
                  </a:cubicBezTo>
                  <a:cubicBezTo>
                    <a:pt x="9" y="4"/>
                    <a:pt x="13" y="2"/>
                    <a:pt x="15" y="3"/>
                  </a:cubicBezTo>
                  <a:cubicBezTo>
                    <a:pt x="14" y="3"/>
                    <a:pt x="12" y="6"/>
                    <a:pt x="11" y="6"/>
                  </a:cubicBezTo>
                  <a:cubicBezTo>
                    <a:pt x="9" y="7"/>
                    <a:pt x="12" y="6"/>
                    <a:pt x="11" y="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0"/>
            <p:cNvSpPr/>
            <p:nvPr/>
          </p:nvSpPr>
          <p:spPr>
            <a:xfrm>
              <a:off x="8700193" y="6481449"/>
              <a:ext cx="146495" cy="73269"/>
            </a:xfrm>
            <a:custGeom>
              <a:avLst/>
              <a:gdLst/>
              <a:ahLst/>
              <a:cxnLst/>
              <a:rect l="l" t="t" r="r" b="b"/>
              <a:pathLst>
                <a:path w="16" h="8" extrusionOk="0">
                  <a:moveTo>
                    <a:pt x="13" y="6"/>
                  </a:moveTo>
                  <a:cubicBezTo>
                    <a:pt x="11" y="8"/>
                    <a:pt x="1" y="4"/>
                    <a:pt x="0" y="2"/>
                  </a:cubicBezTo>
                  <a:cubicBezTo>
                    <a:pt x="0" y="0"/>
                    <a:pt x="16" y="4"/>
                    <a:pt x="13" y="6"/>
                  </a:cubicBezTo>
                  <a:cubicBezTo>
                    <a:pt x="12" y="7"/>
                    <a:pt x="14" y="5"/>
                    <a:pt x="13" y="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0"/>
            <p:cNvSpPr/>
            <p:nvPr/>
          </p:nvSpPr>
          <p:spPr>
            <a:xfrm>
              <a:off x="8932676" y="6385884"/>
              <a:ext cx="299364" cy="289884"/>
            </a:xfrm>
            <a:custGeom>
              <a:avLst/>
              <a:gdLst/>
              <a:ahLst/>
              <a:cxnLst/>
              <a:rect l="l" t="t" r="r" b="b"/>
              <a:pathLst>
                <a:path w="32" h="31" extrusionOk="0">
                  <a:moveTo>
                    <a:pt x="19" y="1"/>
                  </a:moveTo>
                  <a:cubicBezTo>
                    <a:pt x="20" y="0"/>
                    <a:pt x="17" y="0"/>
                    <a:pt x="17" y="0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4" y="18"/>
                    <a:pt x="2" y="19"/>
                    <a:pt x="2" y="19"/>
                  </a:cubicBezTo>
                  <a:cubicBezTo>
                    <a:pt x="2" y="20"/>
                    <a:pt x="4" y="20"/>
                    <a:pt x="4" y="21"/>
                  </a:cubicBezTo>
                  <a:cubicBezTo>
                    <a:pt x="4" y="22"/>
                    <a:pt x="0" y="24"/>
                    <a:pt x="0" y="25"/>
                  </a:cubicBezTo>
                  <a:cubicBezTo>
                    <a:pt x="0" y="27"/>
                    <a:pt x="3" y="26"/>
                    <a:pt x="4" y="25"/>
                  </a:cubicBezTo>
                  <a:cubicBezTo>
                    <a:pt x="6" y="25"/>
                    <a:pt x="8" y="26"/>
                    <a:pt x="10" y="26"/>
                  </a:cubicBezTo>
                  <a:cubicBezTo>
                    <a:pt x="13" y="27"/>
                    <a:pt x="16" y="26"/>
                    <a:pt x="19" y="27"/>
                  </a:cubicBezTo>
                  <a:cubicBezTo>
                    <a:pt x="19" y="27"/>
                    <a:pt x="22" y="25"/>
                    <a:pt x="22" y="26"/>
                  </a:cubicBezTo>
                  <a:cubicBezTo>
                    <a:pt x="22" y="27"/>
                    <a:pt x="19" y="30"/>
                    <a:pt x="19" y="30"/>
                  </a:cubicBezTo>
                  <a:cubicBezTo>
                    <a:pt x="20" y="31"/>
                    <a:pt x="22" y="28"/>
                    <a:pt x="22" y="28"/>
                  </a:cubicBezTo>
                  <a:cubicBezTo>
                    <a:pt x="24" y="27"/>
                    <a:pt x="26" y="27"/>
                    <a:pt x="27" y="26"/>
                  </a:cubicBezTo>
                  <a:cubicBezTo>
                    <a:pt x="27" y="25"/>
                    <a:pt x="32" y="20"/>
                    <a:pt x="32" y="20"/>
                  </a:cubicBezTo>
                  <a:cubicBezTo>
                    <a:pt x="31" y="19"/>
                    <a:pt x="30" y="20"/>
                    <a:pt x="29" y="20"/>
                  </a:cubicBezTo>
                  <a:cubicBezTo>
                    <a:pt x="29" y="20"/>
                    <a:pt x="26" y="18"/>
                    <a:pt x="26" y="18"/>
                  </a:cubicBezTo>
                  <a:cubicBezTo>
                    <a:pt x="26" y="17"/>
                    <a:pt x="30" y="16"/>
                    <a:pt x="29" y="15"/>
                  </a:cubicBezTo>
                  <a:cubicBezTo>
                    <a:pt x="29" y="14"/>
                    <a:pt x="27" y="15"/>
                    <a:pt x="26" y="15"/>
                  </a:cubicBezTo>
                  <a:cubicBezTo>
                    <a:pt x="25" y="15"/>
                    <a:pt x="25" y="13"/>
                    <a:pt x="24" y="13"/>
                  </a:cubicBezTo>
                  <a:cubicBezTo>
                    <a:pt x="24" y="13"/>
                    <a:pt x="21" y="16"/>
                    <a:pt x="21" y="16"/>
                  </a:cubicBezTo>
                  <a:cubicBezTo>
                    <a:pt x="20" y="14"/>
                    <a:pt x="20" y="14"/>
                    <a:pt x="18" y="13"/>
                  </a:cubicBezTo>
                  <a:cubicBezTo>
                    <a:pt x="16" y="12"/>
                    <a:pt x="19" y="12"/>
                    <a:pt x="19" y="11"/>
                  </a:cubicBezTo>
                  <a:cubicBezTo>
                    <a:pt x="19" y="11"/>
                    <a:pt x="17" y="9"/>
                    <a:pt x="16" y="9"/>
                  </a:cubicBezTo>
                  <a:cubicBezTo>
                    <a:pt x="16" y="10"/>
                    <a:pt x="14" y="13"/>
                    <a:pt x="14" y="12"/>
                  </a:cubicBezTo>
                  <a:cubicBezTo>
                    <a:pt x="12" y="11"/>
                    <a:pt x="15" y="7"/>
                    <a:pt x="16" y="7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0"/>
                    <a:pt x="19" y="1"/>
                    <a:pt x="1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0"/>
            <p:cNvSpPr/>
            <p:nvPr/>
          </p:nvSpPr>
          <p:spPr>
            <a:xfrm>
              <a:off x="9174715" y="6592943"/>
              <a:ext cx="76432" cy="92380"/>
            </a:xfrm>
            <a:custGeom>
              <a:avLst/>
              <a:gdLst/>
              <a:ahLst/>
              <a:cxnLst/>
              <a:rect l="l" t="t" r="r" b="b"/>
              <a:pathLst>
                <a:path w="8" h="10" extrusionOk="0">
                  <a:moveTo>
                    <a:pt x="6" y="1"/>
                  </a:moveTo>
                  <a:cubicBezTo>
                    <a:pt x="5" y="2"/>
                    <a:pt x="0" y="6"/>
                    <a:pt x="1" y="9"/>
                  </a:cubicBezTo>
                  <a:cubicBezTo>
                    <a:pt x="1" y="9"/>
                    <a:pt x="3" y="6"/>
                    <a:pt x="4" y="7"/>
                  </a:cubicBezTo>
                  <a:cubicBezTo>
                    <a:pt x="4" y="7"/>
                    <a:pt x="3" y="10"/>
                    <a:pt x="3" y="10"/>
                  </a:cubicBezTo>
                  <a:cubicBezTo>
                    <a:pt x="4" y="10"/>
                    <a:pt x="6" y="9"/>
                    <a:pt x="6" y="8"/>
                  </a:cubicBezTo>
                  <a:cubicBezTo>
                    <a:pt x="6" y="7"/>
                    <a:pt x="7" y="6"/>
                    <a:pt x="8" y="4"/>
                  </a:cubicBezTo>
                  <a:cubicBezTo>
                    <a:pt x="8" y="2"/>
                    <a:pt x="6" y="4"/>
                    <a:pt x="5" y="4"/>
                  </a:cubicBezTo>
                  <a:cubicBezTo>
                    <a:pt x="6" y="4"/>
                    <a:pt x="6" y="0"/>
                    <a:pt x="6" y="1"/>
                  </a:cubicBezTo>
                  <a:cubicBezTo>
                    <a:pt x="5" y="1"/>
                    <a:pt x="7" y="0"/>
                    <a:pt x="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0"/>
            <p:cNvSpPr/>
            <p:nvPr/>
          </p:nvSpPr>
          <p:spPr>
            <a:xfrm>
              <a:off x="8652423" y="5694619"/>
              <a:ext cx="28662" cy="54153"/>
            </a:xfrm>
            <a:custGeom>
              <a:avLst/>
              <a:gdLst/>
              <a:ahLst/>
              <a:cxnLst/>
              <a:rect l="l" t="t" r="r" b="b"/>
              <a:pathLst>
                <a:path w="3" h="6" extrusionOk="0">
                  <a:moveTo>
                    <a:pt x="3" y="4"/>
                  </a:moveTo>
                  <a:cubicBezTo>
                    <a:pt x="3" y="3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3" y="6"/>
                    <a:pt x="3" y="4"/>
                  </a:cubicBezTo>
                  <a:cubicBezTo>
                    <a:pt x="3" y="3"/>
                    <a:pt x="3" y="6"/>
                    <a:pt x="3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0"/>
            <p:cNvSpPr/>
            <p:nvPr/>
          </p:nvSpPr>
          <p:spPr>
            <a:xfrm>
              <a:off x="8512296" y="5787002"/>
              <a:ext cx="28662" cy="28669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2" y="1"/>
                  </a:moveTo>
                  <a:cubicBezTo>
                    <a:pt x="2" y="0"/>
                    <a:pt x="0" y="2"/>
                    <a:pt x="0" y="2"/>
                  </a:cubicBezTo>
                  <a:cubicBezTo>
                    <a:pt x="1" y="3"/>
                    <a:pt x="3" y="2"/>
                    <a:pt x="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0"/>
            <p:cNvSpPr/>
            <p:nvPr/>
          </p:nvSpPr>
          <p:spPr>
            <a:xfrm>
              <a:off x="7868981" y="6283948"/>
              <a:ext cx="63695" cy="38227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7" y="3"/>
                  </a:moveTo>
                  <a:cubicBezTo>
                    <a:pt x="7" y="0"/>
                    <a:pt x="3" y="0"/>
                    <a:pt x="1" y="1"/>
                  </a:cubicBezTo>
                  <a:cubicBezTo>
                    <a:pt x="0" y="1"/>
                    <a:pt x="7" y="4"/>
                    <a:pt x="7" y="3"/>
                  </a:cubicBezTo>
                  <a:cubicBezTo>
                    <a:pt x="7" y="0"/>
                    <a:pt x="7" y="4"/>
                    <a:pt x="7" y="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0"/>
            <p:cNvSpPr/>
            <p:nvPr/>
          </p:nvSpPr>
          <p:spPr>
            <a:xfrm>
              <a:off x="7970890" y="6057775"/>
              <a:ext cx="57323" cy="57338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3" y="5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1" y="3"/>
                    <a:pt x="3" y="0"/>
                    <a:pt x="4" y="2"/>
                  </a:cubicBezTo>
                  <a:cubicBezTo>
                    <a:pt x="6" y="3"/>
                    <a:pt x="5" y="6"/>
                    <a:pt x="3" y="5"/>
                  </a:cubicBezTo>
                  <a:cubicBezTo>
                    <a:pt x="2" y="4"/>
                    <a:pt x="4" y="6"/>
                    <a:pt x="3" y="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0"/>
            <p:cNvSpPr/>
            <p:nvPr/>
          </p:nvSpPr>
          <p:spPr>
            <a:xfrm>
              <a:off x="7942229" y="5656392"/>
              <a:ext cx="57323" cy="66896"/>
            </a:xfrm>
            <a:custGeom>
              <a:avLst/>
              <a:gdLst/>
              <a:ahLst/>
              <a:cxnLst/>
              <a:rect l="l" t="t" r="r" b="b"/>
              <a:pathLst>
                <a:path w="6" h="7" extrusionOk="0">
                  <a:moveTo>
                    <a:pt x="3" y="6"/>
                  </a:moveTo>
                  <a:cubicBezTo>
                    <a:pt x="0" y="7"/>
                    <a:pt x="1" y="0"/>
                    <a:pt x="4" y="1"/>
                  </a:cubicBezTo>
                  <a:cubicBezTo>
                    <a:pt x="6" y="1"/>
                    <a:pt x="5" y="6"/>
                    <a:pt x="3" y="6"/>
                  </a:cubicBezTo>
                  <a:cubicBezTo>
                    <a:pt x="2" y="6"/>
                    <a:pt x="6" y="6"/>
                    <a:pt x="3" y="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0"/>
            <p:cNvSpPr/>
            <p:nvPr/>
          </p:nvSpPr>
          <p:spPr>
            <a:xfrm>
              <a:off x="7782993" y="5618167"/>
              <a:ext cx="111465" cy="57338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4" y="6"/>
                  </a:moveTo>
                  <a:cubicBezTo>
                    <a:pt x="2" y="6"/>
                    <a:pt x="0" y="5"/>
                    <a:pt x="1" y="3"/>
                  </a:cubicBezTo>
                  <a:cubicBezTo>
                    <a:pt x="2" y="1"/>
                    <a:pt x="5" y="1"/>
                    <a:pt x="8" y="0"/>
                  </a:cubicBezTo>
                  <a:cubicBezTo>
                    <a:pt x="12" y="0"/>
                    <a:pt x="6" y="6"/>
                    <a:pt x="4" y="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0"/>
            <p:cNvSpPr/>
            <p:nvPr/>
          </p:nvSpPr>
          <p:spPr>
            <a:xfrm>
              <a:off x="8018661" y="5583125"/>
              <a:ext cx="63695" cy="25484"/>
            </a:xfrm>
            <a:custGeom>
              <a:avLst/>
              <a:gdLst/>
              <a:ahLst/>
              <a:cxnLst/>
              <a:rect l="l" t="t" r="r" b="b"/>
              <a:pathLst>
                <a:path w="7" h="3" extrusionOk="0">
                  <a:moveTo>
                    <a:pt x="5" y="3"/>
                  </a:moveTo>
                  <a:cubicBezTo>
                    <a:pt x="4" y="3"/>
                    <a:pt x="0" y="0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6" y="3"/>
                    <a:pt x="5" y="3"/>
                  </a:cubicBezTo>
                  <a:cubicBezTo>
                    <a:pt x="4" y="3"/>
                    <a:pt x="7" y="3"/>
                    <a:pt x="5" y="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0"/>
            <p:cNvSpPr/>
            <p:nvPr/>
          </p:nvSpPr>
          <p:spPr>
            <a:xfrm>
              <a:off x="7623756" y="5395179"/>
              <a:ext cx="318473" cy="222990"/>
            </a:xfrm>
            <a:custGeom>
              <a:avLst/>
              <a:gdLst/>
              <a:ahLst/>
              <a:cxnLst/>
              <a:rect l="l" t="t" r="r" b="b"/>
              <a:pathLst>
                <a:path w="34" h="24" extrusionOk="0">
                  <a:moveTo>
                    <a:pt x="31" y="21"/>
                  </a:moveTo>
                  <a:cubicBezTo>
                    <a:pt x="30" y="20"/>
                    <a:pt x="27" y="19"/>
                    <a:pt x="25" y="18"/>
                  </a:cubicBezTo>
                  <a:cubicBezTo>
                    <a:pt x="24" y="18"/>
                    <a:pt x="25" y="17"/>
                    <a:pt x="24" y="16"/>
                  </a:cubicBezTo>
                  <a:cubicBezTo>
                    <a:pt x="24" y="16"/>
                    <a:pt x="22" y="17"/>
                    <a:pt x="22" y="17"/>
                  </a:cubicBezTo>
                  <a:cubicBezTo>
                    <a:pt x="20" y="17"/>
                    <a:pt x="20" y="15"/>
                    <a:pt x="18" y="16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8" y="24"/>
                    <a:pt x="10" y="20"/>
                    <a:pt x="8" y="19"/>
                  </a:cubicBezTo>
                  <a:cubicBezTo>
                    <a:pt x="8" y="18"/>
                    <a:pt x="3" y="19"/>
                    <a:pt x="2" y="19"/>
                  </a:cubicBezTo>
                  <a:cubicBezTo>
                    <a:pt x="0" y="19"/>
                    <a:pt x="4" y="16"/>
                    <a:pt x="4" y="16"/>
                  </a:cubicBezTo>
                  <a:cubicBezTo>
                    <a:pt x="6" y="14"/>
                    <a:pt x="5" y="12"/>
                    <a:pt x="5" y="10"/>
                  </a:cubicBezTo>
                  <a:cubicBezTo>
                    <a:pt x="5" y="8"/>
                    <a:pt x="5" y="5"/>
                    <a:pt x="6" y="3"/>
                  </a:cubicBezTo>
                  <a:cubicBezTo>
                    <a:pt x="7" y="0"/>
                    <a:pt x="10" y="0"/>
                    <a:pt x="11" y="3"/>
                  </a:cubicBezTo>
                  <a:cubicBezTo>
                    <a:pt x="11" y="4"/>
                    <a:pt x="11" y="6"/>
                    <a:pt x="12" y="5"/>
                  </a:cubicBezTo>
                  <a:cubicBezTo>
                    <a:pt x="13" y="5"/>
                    <a:pt x="13" y="4"/>
                    <a:pt x="14" y="4"/>
                  </a:cubicBezTo>
                  <a:cubicBezTo>
                    <a:pt x="15" y="5"/>
                    <a:pt x="16" y="6"/>
                    <a:pt x="17" y="6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1" y="8"/>
                    <a:pt x="23" y="9"/>
                    <a:pt x="25" y="10"/>
                  </a:cubicBezTo>
                  <a:cubicBezTo>
                    <a:pt x="28" y="11"/>
                    <a:pt x="28" y="12"/>
                    <a:pt x="28" y="15"/>
                  </a:cubicBezTo>
                  <a:cubicBezTo>
                    <a:pt x="28" y="16"/>
                    <a:pt x="30" y="16"/>
                    <a:pt x="30" y="15"/>
                  </a:cubicBezTo>
                  <a:cubicBezTo>
                    <a:pt x="32" y="15"/>
                    <a:pt x="32" y="16"/>
                    <a:pt x="33" y="17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3" y="19"/>
                    <a:pt x="33" y="21"/>
                    <a:pt x="31" y="21"/>
                  </a:cubicBezTo>
                  <a:cubicBezTo>
                    <a:pt x="30" y="20"/>
                    <a:pt x="33" y="21"/>
                    <a:pt x="31" y="2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0"/>
            <p:cNvSpPr/>
            <p:nvPr/>
          </p:nvSpPr>
          <p:spPr>
            <a:xfrm>
              <a:off x="7747963" y="5376063"/>
              <a:ext cx="63695" cy="47785"/>
            </a:xfrm>
            <a:custGeom>
              <a:avLst/>
              <a:gdLst/>
              <a:ahLst/>
              <a:cxnLst/>
              <a:rect l="l" t="t" r="r" b="b"/>
              <a:pathLst>
                <a:path w="7" h="5" extrusionOk="0">
                  <a:moveTo>
                    <a:pt x="5" y="4"/>
                  </a:moveTo>
                  <a:cubicBezTo>
                    <a:pt x="3" y="5"/>
                    <a:pt x="0" y="0"/>
                    <a:pt x="1" y="0"/>
                  </a:cubicBezTo>
                  <a:cubicBezTo>
                    <a:pt x="2" y="1"/>
                    <a:pt x="7" y="3"/>
                    <a:pt x="5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0"/>
            <p:cNvSpPr/>
            <p:nvPr/>
          </p:nvSpPr>
          <p:spPr>
            <a:xfrm>
              <a:off x="7728852" y="5385621"/>
              <a:ext cx="35033" cy="47785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3" y="4"/>
                  </a:moveTo>
                  <a:cubicBezTo>
                    <a:pt x="1" y="5"/>
                    <a:pt x="0" y="2"/>
                    <a:pt x="0" y="1"/>
                  </a:cubicBezTo>
                  <a:cubicBezTo>
                    <a:pt x="1" y="0"/>
                    <a:pt x="4" y="3"/>
                    <a:pt x="3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10"/>
            <p:cNvSpPr/>
            <p:nvPr/>
          </p:nvSpPr>
          <p:spPr>
            <a:xfrm>
              <a:off x="7642864" y="5207233"/>
              <a:ext cx="28662" cy="57338"/>
            </a:xfrm>
            <a:custGeom>
              <a:avLst/>
              <a:gdLst/>
              <a:ahLst/>
              <a:cxnLst/>
              <a:rect l="l" t="t" r="r" b="b"/>
              <a:pathLst>
                <a:path w="3" h="6" extrusionOk="0">
                  <a:moveTo>
                    <a:pt x="3" y="5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1" y="5"/>
                    <a:pt x="2" y="6"/>
                    <a:pt x="3" y="5"/>
                  </a:cubicBezTo>
                  <a:cubicBezTo>
                    <a:pt x="3" y="4"/>
                    <a:pt x="2" y="6"/>
                    <a:pt x="3" y="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0"/>
            <p:cNvSpPr/>
            <p:nvPr/>
          </p:nvSpPr>
          <p:spPr>
            <a:xfrm>
              <a:off x="7502737" y="4719845"/>
              <a:ext cx="1343951" cy="984332"/>
            </a:xfrm>
            <a:custGeom>
              <a:avLst/>
              <a:gdLst/>
              <a:ahLst/>
              <a:cxnLst/>
              <a:rect l="l" t="t" r="r" b="b"/>
              <a:pathLst>
                <a:path w="144" h="105" extrusionOk="0">
                  <a:moveTo>
                    <a:pt x="77" y="83"/>
                  </a:moveTo>
                  <a:cubicBezTo>
                    <a:pt x="76" y="86"/>
                    <a:pt x="74" y="83"/>
                    <a:pt x="71" y="84"/>
                  </a:cubicBezTo>
                  <a:cubicBezTo>
                    <a:pt x="70" y="84"/>
                    <a:pt x="69" y="85"/>
                    <a:pt x="68" y="86"/>
                  </a:cubicBezTo>
                  <a:cubicBezTo>
                    <a:pt x="66" y="87"/>
                    <a:pt x="65" y="86"/>
                    <a:pt x="63" y="86"/>
                  </a:cubicBezTo>
                  <a:cubicBezTo>
                    <a:pt x="60" y="85"/>
                    <a:pt x="56" y="83"/>
                    <a:pt x="60" y="80"/>
                  </a:cubicBezTo>
                  <a:cubicBezTo>
                    <a:pt x="62" y="78"/>
                    <a:pt x="62" y="76"/>
                    <a:pt x="65" y="76"/>
                  </a:cubicBezTo>
                  <a:cubicBezTo>
                    <a:pt x="68" y="77"/>
                    <a:pt x="71" y="78"/>
                    <a:pt x="75" y="77"/>
                  </a:cubicBezTo>
                  <a:cubicBezTo>
                    <a:pt x="77" y="77"/>
                    <a:pt x="79" y="76"/>
                    <a:pt x="81" y="76"/>
                  </a:cubicBezTo>
                  <a:cubicBezTo>
                    <a:pt x="82" y="76"/>
                    <a:pt x="81" y="75"/>
                    <a:pt x="81" y="74"/>
                  </a:cubicBezTo>
                  <a:cubicBezTo>
                    <a:pt x="78" y="72"/>
                    <a:pt x="77" y="71"/>
                    <a:pt x="80" y="69"/>
                  </a:cubicBezTo>
                  <a:cubicBezTo>
                    <a:pt x="82" y="66"/>
                    <a:pt x="84" y="66"/>
                    <a:pt x="87" y="66"/>
                  </a:cubicBezTo>
                  <a:cubicBezTo>
                    <a:pt x="88" y="66"/>
                    <a:pt x="90" y="66"/>
                    <a:pt x="91" y="67"/>
                  </a:cubicBezTo>
                  <a:cubicBezTo>
                    <a:pt x="93" y="68"/>
                    <a:pt x="93" y="69"/>
                    <a:pt x="93" y="71"/>
                  </a:cubicBezTo>
                  <a:cubicBezTo>
                    <a:pt x="94" y="73"/>
                    <a:pt x="95" y="70"/>
                    <a:pt x="96" y="70"/>
                  </a:cubicBezTo>
                  <a:cubicBezTo>
                    <a:pt x="96" y="69"/>
                    <a:pt x="99" y="70"/>
                    <a:pt x="99" y="70"/>
                  </a:cubicBezTo>
                  <a:cubicBezTo>
                    <a:pt x="100" y="70"/>
                    <a:pt x="103" y="70"/>
                    <a:pt x="103" y="68"/>
                  </a:cubicBezTo>
                  <a:cubicBezTo>
                    <a:pt x="103" y="67"/>
                    <a:pt x="100" y="66"/>
                    <a:pt x="99" y="66"/>
                  </a:cubicBezTo>
                  <a:cubicBezTo>
                    <a:pt x="97" y="65"/>
                    <a:pt x="96" y="64"/>
                    <a:pt x="95" y="63"/>
                  </a:cubicBezTo>
                  <a:cubicBezTo>
                    <a:pt x="94" y="63"/>
                    <a:pt x="93" y="65"/>
                    <a:pt x="93" y="66"/>
                  </a:cubicBezTo>
                  <a:cubicBezTo>
                    <a:pt x="92" y="67"/>
                    <a:pt x="88" y="66"/>
                    <a:pt x="87" y="66"/>
                  </a:cubicBezTo>
                  <a:cubicBezTo>
                    <a:pt x="81" y="65"/>
                    <a:pt x="89" y="63"/>
                    <a:pt x="88" y="61"/>
                  </a:cubicBezTo>
                  <a:cubicBezTo>
                    <a:pt x="87" y="58"/>
                    <a:pt x="86" y="54"/>
                    <a:pt x="84" y="52"/>
                  </a:cubicBezTo>
                  <a:cubicBezTo>
                    <a:pt x="83" y="52"/>
                    <a:pt x="81" y="53"/>
                    <a:pt x="81" y="52"/>
                  </a:cubicBezTo>
                  <a:cubicBezTo>
                    <a:pt x="81" y="51"/>
                    <a:pt x="81" y="49"/>
                    <a:pt x="80" y="48"/>
                  </a:cubicBezTo>
                  <a:cubicBezTo>
                    <a:pt x="79" y="47"/>
                    <a:pt x="78" y="53"/>
                    <a:pt x="79" y="53"/>
                  </a:cubicBezTo>
                  <a:cubicBezTo>
                    <a:pt x="78" y="53"/>
                    <a:pt x="75" y="46"/>
                    <a:pt x="75" y="46"/>
                  </a:cubicBezTo>
                  <a:cubicBezTo>
                    <a:pt x="73" y="46"/>
                    <a:pt x="72" y="47"/>
                    <a:pt x="71" y="48"/>
                  </a:cubicBezTo>
                  <a:cubicBezTo>
                    <a:pt x="70" y="48"/>
                    <a:pt x="67" y="50"/>
                    <a:pt x="67" y="49"/>
                  </a:cubicBezTo>
                  <a:cubicBezTo>
                    <a:pt x="67" y="46"/>
                    <a:pt x="66" y="46"/>
                    <a:pt x="69" y="46"/>
                  </a:cubicBezTo>
                  <a:cubicBezTo>
                    <a:pt x="70" y="46"/>
                    <a:pt x="71" y="45"/>
                    <a:pt x="71" y="44"/>
                  </a:cubicBezTo>
                  <a:cubicBezTo>
                    <a:pt x="72" y="43"/>
                    <a:pt x="69" y="43"/>
                    <a:pt x="69" y="43"/>
                  </a:cubicBezTo>
                  <a:cubicBezTo>
                    <a:pt x="68" y="42"/>
                    <a:pt x="64" y="40"/>
                    <a:pt x="64" y="40"/>
                  </a:cubicBezTo>
                  <a:cubicBezTo>
                    <a:pt x="64" y="37"/>
                    <a:pt x="63" y="39"/>
                    <a:pt x="62" y="39"/>
                  </a:cubicBezTo>
                  <a:cubicBezTo>
                    <a:pt x="61" y="39"/>
                    <a:pt x="62" y="34"/>
                    <a:pt x="60" y="35"/>
                  </a:cubicBezTo>
                  <a:cubicBezTo>
                    <a:pt x="59" y="35"/>
                    <a:pt x="59" y="36"/>
                    <a:pt x="57" y="34"/>
                  </a:cubicBezTo>
                  <a:cubicBezTo>
                    <a:pt x="56" y="34"/>
                    <a:pt x="55" y="32"/>
                    <a:pt x="54" y="32"/>
                  </a:cubicBezTo>
                  <a:cubicBezTo>
                    <a:pt x="54" y="32"/>
                    <a:pt x="55" y="33"/>
                    <a:pt x="55" y="33"/>
                  </a:cubicBezTo>
                  <a:cubicBezTo>
                    <a:pt x="55" y="33"/>
                    <a:pt x="52" y="33"/>
                    <a:pt x="52" y="34"/>
                  </a:cubicBezTo>
                  <a:cubicBezTo>
                    <a:pt x="53" y="35"/>
                    <a:pt x="55" y="34"/>
                    <a:pt x="56" y="36"/>
                  </a:cubicBezTo>
                  <a:cubicBezTo>
                    <a:pt x="56" y="38"/>
                    <a:pt x="54" y="38"/>
                    <a:pt x="53" y="38"/>
                  </a:cubicBezTo>
                  <a:cubicBezTo>
                    <a:pt x="51" y="39"/>
                    <a:pt x="46" y="35"/>
                    <a:pt x="44" y="37"/>
                  </a:cubicBezTo>
                  <a:cubicBezTo>
                    <a:pt x="43" y="37"/>
                    <a:pt x="45" y="38"/>
                    <a:pt x="46" y="39"/>
                  </a:cubicBezTo>
                  <a:cubicBezTo>
                    <a:pt x="46" y="40"/>
                    <a:pt x="47" y="39"/>
                    <a:pt x="48" y="39"/>
                  </a:cubicBezTo>
                  <a:cubicBezTo>
                    <a:pt x="49" y="39"/>
                    <a:pt x="52" y="38"/>
                    <a:pt x="52" y="39"/>
                  </a:cubicBezTo>
                  <a:cubicBezTo>
                    <a:pt x="52" y="40"/>
                    <a:pt x="51" y="41"/>
                    <a:pt x="50" y="42"/>
                  </a:cubicBezTo>
                  <a:cubicBezTo>
                    <a:pt x="50" y="42"/>
                    <a:pt x="39" y="35"/>
                    <a:pt x="37" y="36"/>
                  </a:cubicBezTo>
                  <a:cubicBezTo>
                    <a:pt x="38" y="36"/>
                    <a:pt x="39" y="37"/>
                    <a:pt x="40" y="37"/>
                  </a:cubicBezTo>
                  <a:cubicBezTo>
                    <a:pt x="42" y="39"/>
                    <a:pt x="37" y="38"/>
                    <a:pt x="37" y="38"/>
                  </a:cubicBezTo>
                  <a:cubicBezTo>
                    <a:pt x="34" y="36"/>
                    <a:pt x="30" y="38"/>
                    <a:pt x="27" y="37"/>
                  </a:cubicBezTo>
                  <a:cubicBezTo>
                    <a:pt x="23" y="36"/>
                    <a:pt x="20" y="37"/>
                    <a:pt x="17" y="34"/>
                  </a:cubicBezTo>
                  <a:cubicBezTo>
                    <a:pt x="14" y="32"/>
                    <a:pt x="12" y="35"/>
                    <a:pt x="9" y="34"/>
                  </a:cubicBezTo>
                  <a:cubicBezTo>
                    <a:pt x="8" y="33"/>
                    <a:pt x="6" y="33"/>
                    <a:pt x="5" y="32"/>
                  </a:cubicBezTo>
                  <a:cubicBezTo>
                    <a:pt x="5" y="31"/>
                    <a:pt x="2" y="28"/>
                    <a:pt x="4" y="28"/>
                  </a:cubicBezTo>
                  <a:cubicBezTo>
                    <a:pt x="7" y="28"/>
                    <a:pt x="11" y="31"/>
                    <a:pt x="14" y="29"/>
                  </a:cubicBezTo>
                  <a:cubicBezTo>
                    <a:pt x="15" y="28"/>
                    <a:pt x="13" y="27"/>
                    <a:pt x="13" y="27"/>
                  </a:cubicBezTo>
                  <a:cubicBezTo>
                    <a:pt x="11" y="26"/>
                    <a:pt x="9" y="26"/>
                    <a:pt x="8" y="26"/>
                  </a:cubicBezTo>
                  <a:cubicBezTo>
                    <a:pt x="5" y="26"/>
                    <a:pt x="0" y="26"/>
                    <a:pt x="0" y="23"/>
                  </a:cubicBezTo>
                  <a:cubicBezTo>
                    <a:pt x="0" y="19"/>
                    <a:pt x="0" y="16"/>
                    <a:pt x="2" y="12"/>
                  </a:cubicBezTo>
                  <a:cubicBezTo>
                    <a:pt x="3" y="9"/>
                    <a:pt x="6" y="7"/>
                    <a:pt x="9" y="5"/>
                  </a:cubicBezTo>
                  <a:cubicBezTo>
                    <a:pt x="11" y="3"/>
                    <a:pt x="13" y="3"/>
                    <a:pt x="16" y="2"/>
                  </a:cubicBezTo>
                  <a:cubicBezTo>
                    <a:pt x="18" y="2"/>
                    <a:pt x="24" y="0"/>
                    <a:pt x="25" y="3"/>
                  </a:cubicBezTo>
                  <a:cubicBezTo>
                    <a:pt x="25" y="2"/>
                    <a:pt x="20" y="7"/>
                    <a:pt x="19" y="7"/>
                  </a:cubicBezTo>
                  <a:cubicBezTo>
                    <a:pt x="17" y="9"/>
                    <a:pt x="15" y="11"/>
                    <a:pt x="17" y="13"/>
                  </a:cubicBezTo>
                  <a:cubicBezTo>
                    <a:pt x="19" y="15"/>
                    <a:pt x="17" y="16"/>
                    <a:pt x="18" y="18"/>
                  </a:cubicBezTo>
                  <a:cubicBezTo>
                    <a:pt x="18" y="20"/>
                    <a:pt x="20" y="21"/>
                    <a:pt x="21" y="22"/>
                  </a:cubicBezTo>
                  <a:cubicBezTo>
                    <a:pt x="22" y="23"/>
                    <a:pt x="24" y="24"/>
                    <a:pt x="25" y="25"/>
                  </a:cubicBezTo>
                  <a:cubicBezTo>
                    <a:pt x="26" y="26"/>
                    <a:pt x="22" y="26"/>
                    <a:pt x="22" y="27"/>
                  </a:cubicBezTo>
                  <a:cubicBezTo>
                    <a:pt x="22" y="26"/>
                    <a:pt x="26" y="29"/>
                    <a:pt x="26" y="29"/>
                  </a:cubicBezTo>
                  <a:cubicBezTo>
                    <a:pt x="27" y="28"/>
                    <a:pt x="26" y="26"/>
                    <a:pt x="26" y="25"/>
                  </a:cubicBezTo>
                  <a:cubicBezTo>
                    <a:pt x="26" y="25"/>
                    <a:pt x="28" y="24"/>
                    <a:pt x="27" y="23"/>
                  </a:cubicBezTo>
                  <a:cubicBezTo>
                    <a:pt x="26" y="22"/>
                    <a:pt x="22" y="21"/>
                    <a:pt x="21" y="20"/>
                  </a:cubicBezTo>
                  <a:cubicBezTo>
                    <a:pt x="20" y="20"/>
                    <a:pt x="19" y="19"/>
                    <a:pt x="20" y="19"/>
                  </a:cubicBezTo>
                  <a:cubicBezTo>
                    <a:pt x="22" y="19"/>
                    <a:pt x="22" y="18"/>
                    <a:pt x="23" y="17"/>
                  </a:cubicBezTo>
                  <a:cubicBezTo>
                    <a:pt x="25" y="16"/>
                    <a:pt x="28" y="18"/>
                    <a:pt x="29" y="19"/>
                  </a:cubicBezTo>
                  <a:cubicBezTo>
                    <a:pt x="28" y="18"/>
                    <a:pt x="27" y="17"/>
                    <a:pt x="27" y="16"/>
                  </a:cubicBezTo>
                  <a:cubicBezTo>
                    <a:pt x="27" y="14"/>
                    <a:pt x="22" y="15"/>
                    <a:pt x="22" y="13"/>
                  </a:cubicBezTo>
                  <a:cubicBezTo>
                    <a:pt x="20" y="7"/>
                    <a:pt x="29" y="12"/>
                    <a:pt x="29" y="12"/>
                  </a:cubicBezTo>
                  <a:cubicBezTo>
                    <a:pt x="29" y="11"/>
                    <a:pt x="23" y="9"/>
                    <a:pt x="23" y="9"/>
                  </a:cubicBezTo>
                  <a:cubicBezTo>
                    <a:pt x="23" y="8"/>
                    <a:pt x="28" y="9"/>
                    <a:pt x="28" y="9"/>
                  </a:cubicBezTo>
                  <a:cubicBezTo>
                    <a:pt x="28" y="8"/>
                    <a:pt x="25" y="7"/>
                    <a:pt x="25" y="7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7" y="7"/>
                    <a:pt x="27" y="6"/>
                    <a:pt x="28" y="6"/>
                  </a:cubicBezTo>
                  <a:cubicBezTo>
                    <a:pt x="30" y="5"/>
                    <a:pt x="30" y="6"/>
                    <a:pt x="32" y="6"/>
                  </a:cubicBezTo>
                  <a:cubicBezTo>
                    <a:pt x="29" y="5"/>
                    <a:pt x="33" y="3"/>
                    <a:pt x="34" y="3"/>
                  </a:cubicBezTo>
                  <a:cubicBezTo>
                    <a:pt x="36" y="2"/>
                    <a:pt x="42" y="2"/>
                    <a:pt x="43" y="4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8"/>
                    <a:pt x="46" y="9"/>
                    <a:pt x="47" y="10"/>
                  </a:cubicBezTo>
                  <a:cubicBezTo>
                    <a:pt x="48" y="12"/>
                    <a:pt x="43" y="16"/>
                    <a:pt x="43" y="16"/>
                  </a:cubicBezTo>
                  <a:cubicBezTo>
                    <a:pt x="44" y="17"/>
                    <a:pt x="46" y="14"/>
                    <a:pt x="47" y="14"/>
                  </a:cubicBezTo>
                  <a:cubicBezTo>
                    <a:pt x="47" y="14"/>
                    <a:pt x="45" y="20"/>
                    <a:pt x="46" y="19"/>
                  </a:cubicBezTo>
                  <a:cubicBezTo>
                    <a:pt x="47" y="19"/>
                    <a:pt x="47" y="17"/>
                    <a:pt x="48" y="17"/>
                  </a:cubicBezTo>
                  <a:cubicBezTo>
                    <a:pt x="50" y="17"/>
                    <a:pt x="50" y="18"/>
                    <a:pt x="52" y="16"/>
                  </a:cubicBezTo>
                  <a:cubicBezTo>
                    <a:pt x="53" y="15"/>
                    <a:pt x="53" y="16"/>
                    <a:pt x="54" y="17"/>
                  </a:cubicBezTo>
                  <a:cubicBezTo>
                    <a:pt x="55" y="18"/>
                    <a:pt x="54" y="18"/>
                    <a:pt x="54" y="19"/>
                  </a:cubicBezTo>
                  <a:cubicBezTo>
                    <a:pt x="54" y="20"/>
                    <a:pt x="59" y="21"/>
                    <a:pt x="60" y="21"/>
                  </a:cubicBezTo>
                  <a:cubicBezTo>
                    <a:pt x="60" y="21"/>
                    <a:pt x="55" y="16"/>
                    <a:pt x="54" y="15"/>
                  </a:cubicBezTo>
                  <a:cubicBezTo>
                    <a:pt x="54" y="15"/>
                    <a:pt x="63" y="18"/>
                    <a:pt x="63" y="17"/>
                  </a:cubicBezTo>
                  <a:cubicBezTo>
                    <a:pt x="63" y="17"/>
                    <a:pt x="57" y="16"/>
                    <a:pt x="57" y="14"/>
                  </a:cubicBezTo>
                  <a:cubicBezTo>
                    <a:pt x="57" y="13"/>
                    <a:pt x="60" y="12"/>
                    <a:pt x="61" y="12"/>
                  </a:cubicBezTo>
                  <a:cubicBezTo>
                    <a:pt x="63" y="11"/>
                    <a:pt x="64" y="12"/>
                    <a:pt x="66" y="13"/>
                  </a:cubicBezTo>
                  <a:cubicBezTo>
                    <a:pt x="69" y="14"/>
                    <a:pt x="73" y="13"/>
                    <a:pt x="74" y="17"/>
                  </a:cubicBezTo>
                  <a:cubicBezTo>
                    <a:pt x="74" y="17"/>
                    <a:pt x="67" y="17"/>
                    <a:pt x="68" y="20"/>
                  </a:cubicBezTo>
                  <a:cubicBezTo>
                    <a:pt x="68" y="19"/>
                    <a:pt x="71" y="18"/>
                    <a:pt x="71" y="18"/>
                  </a:cubicBezTo>
                  <a:cubicBezTo>
                    <a:pt x="73" y="18"/>
                    <a:pt x="70" y="20"/>
                    <a:pt x="70" y="21"/>
                  </a:cubicBezTo>
                  <a:cubicBezTo>
                    <a:pt x="70" y="21"/>
                    <a:pt x="73" y="19"/>
                    <a:pt x="73" y="19"/>
                  </a:cubicBezTo>
                  <a:cubicBezTo>
                    <a:pt x="73" y="18"/>
                    <a:pt x="77" y="18"/>
                    <a:pt x="78" y="19"/>
                  </a:cubicBezTo>
                  <a:cubicBezTo>
                    <a:pt x="82" y="19"/>
                    <a:pt x="73" y="22"/>
                    <a:pt x="74" y="23"/>
                  </a:cubicBezTo>
                  <a:cubicBezTo>
                    <a:pt x="74" y="23"/>
                    <a:pt x="76" y="21"/>
                    <a:pt x="76" y="22"/>
                  </a:cubicBezTo>
                  <a:cubicBezTo>
                    <a:pt x="76" y="23"/>
                    <a:pt x="74" y="25"/>
                    <a:pt x="75" y="26"/>
                  </a:cubicBezTo>
                  <a:cubicBezTo>
                    <a:pt x="74" y="25"/>
                    <a:pt x="78" y="21"/>
                    <a:pt x="79" y="22"/>
                  </a:cubicBezTo>
                  <a:cubicBezTo>
                    <a:pt x="79" y="24"/>
                    <a:pt x="78" y="26"/>
                    <a:pt x="79" y="27"/>
                  </a:cubicBezTo>
                  <a:cubicBezTo>
                    <a:pt x="79" y="27"/>
                    <a:pt x="79" y="23"/>
                    <a:pt x="81" y="23"/>
                  </a:cubicBezTo>
                  <a:cubicBezTo>
                    <a:pt x="83" y="24"/>
                    <a:pt x="80" y="27"/>
                    <a:pt x="81" y="28"/>
                  </a:cubicBezTo>
                  <a:cubicBezTo>
                    <a:pt x="81" y="28"/>
                    <a:pt x="82" y="25"/>
                    <a:pt x="83" y="25"/>
                  </a:cubicBezTo>
                  <a:cubicBezTo>
                    <a:pt x="83" y="25"/>
                    <a:pt x="82" y="28"/>
                    <a:pt x="83" y="28"/>
                  </a:cubicBezTo>
                  <a:cubicBezTo>
                    <a:pt x="82" y="28"/>
                    <a:pt x="85" y="24"/>
                    <a:pt x="86" y="23"/>
                  </a:cubicBezTo>
                  <a:cubicBezTo>
                    <a:pt x="87" y="22"/>
                    <a:pt x="90" y="23"/>
                    <a:pt x="91" y="24"/>
                  </a:cubicBezTo>
                  <a:cubicBezTo>
                    <a:pt x="93" y="25"/>
                    <a:pt x="94" y="27"/>
                    <a:pt x="91" y="27"/>
                  </a:cubicBezTo>
                  <a:cubicBezTo>
                    <a:pt x="90" y="27"/>
                    <a:pt x="86" y="27"/>
                    <a:pt x="86" y="30"/>
                  </a:cubicBezTo>
                  <a:cubicBezTo>
                    <a:pt x="86" y="29"/>
                    <a:pt x="92" y="27"/>
                    <a:pt x="92" y="28"/>
                  </a:cubicBezTo>
                  <a:cubicBezTo>
                    <a:pt x="92" y="28"/>
                    <a:pt x="88" y="30"/>
                    <a:pt x="88" y="31"/>
                  </a:cubicBezTo>
                  <a:cubicBezTo>
                    <a:pt x="88" y="30"/>
                    <a:pt x="92" y="30"/>
                    <a:pt x="92" y="30"/>
                  </a:cubicBezTo>
                  <a:cubicBezTo>
                    <a:pt x="93" y="29"/>
                    <a:pt x="95" y="26"/>
                    <a:pt x="96" y="27"/>
                  </a:cubicBezTo>
                  <a:cubicBezTo>
                    <a:pt x="97" y="29"/>
                    <a:pt x="96" y="31"/>
                    <a:pt x="94" y="31"/>
                  </a:cubicBezTo>
                  <a:cubicBezTo>
                    <a:pt x="93" y="32"/>
                    <a:pt x="92" y="33"/>
                    <a:pt x="91" y="34"/>
                  </a:cubicBezTo>
                  <a:cubicBezTo>
                    <a:pt x="91" y="34"/>
                    <a:pt x="93" y="32"/>
                    <a:pt x="94" y="32"/>
                  </a:cubicBezTo>
                  <a:cubicBezTo>
                    <a:pt x="94" y="32"/>
                    <a:pt x="93" y="36"/>
                    <a:pt x="93" y="36"/>
                  </a:cubicBezTo>
                  <a:cubicBezTo>
                    <a:pt x="92" y="34"/>
                    <a:pt x="99" y="27"/>
                    <a:pt x="100" y="29"/>
                  </a:cubicBezTo>
                  <a:cubicBezTo>
                    <a:pt x="101" y="30"/>
                    <a:pt x="99" y="31"/>
                    <a:pt x="98" y="31"/>
                  </a:cubicBezTo>
                  <a:cubicBezTo>
                    <a:pt x="99" y="31"/>
                    <a:pt x="102" y="31"/>
                    <a:pt x="103" y="31"/>
                  </a:cubicBezTo>
                  <a:cubicBezTo>
                    <a:pt x="104" y="31"/>
                    <a:pt x="106" y="31"/>
                    <a:pt x="107" y="32"/>
                  </a:cubicBezTo>
                  <a:cubicBezTo>
                    <a:pt x="108" y="35"/>
                    <a:pt x="98" y="35"/>
                    <a:pt x="99" y="38"/>
                  </a:cubicBezTo>
                  <a:cubicBezTo>
                    <a:pt x="99" y="38"/>
                    <a:pt x="102" y="35"/>
                    <a:pt x="103" y="35"/>
                  </a:cubicBezTo>
                  <a:cubicBezTo>
                    <a:pt x="104" y="35"/>
                    <a:pt x="106" y="35"/>
                    <a:pt x="106" y="36"/>
                  </a:cubicBezTo>
                  <a:cubicBezTo>
                    <a:pt x="107" y="37"/>
                    <a:pt x="101" y="39"/>
                    <a:pt x="101" y="39"/>
                  </a:cubicBezTo>
                  <a:cubicBezTo>
                    <a:pt x="101" y="39"/>
                    <a:pt x="104" y="38"/>
                    <a:pt x="104" y="38"/>
                  </a:cubicBezTo>
                  <a:cubicBezTo>
                    <a:pt x="105" y="38"/>
                    <a:pt x="107" y="37"/>
                    <a:pt x="108" y="36"/>
                  </a:cubicBezTo>
                  <a:cubicBezTo>
                    <a:pt x="109" y="36"/>
                    <a:pt x="108" y="35"/>
                    <a:pt x="109" y="34"/>
                  </a:cubicBezTo>
                  <a:cubicBezTo>
                    <a:pt x="110" y="34"/>
                    <a:pt x="112" y="36"/>
                    <a:pt x="112" y="37"/>
                  </a:cubicBezTo>
                  <a:cubicBezTo>
                    <a:pt x="116" y="40"/>
                    <a:pt x="112" y="39"/>
                    <a:pt x="109" y="40"/>
                  </a:cubicBezTo>
                  <a:cubicBezTo>
                    <a:pt x="109" y="40"/>
                    <a:pt x="102" y="42"/>
                    <a:pt x="102" y="41"/>
                  </a:cubicBezTo>
                  <a:cubicBezTo>
                    <a:pt x="102" y="42"/>
                    <a:pt x="118" y="42"/>
                    <a:pt x="117" y="44"/>
                  </a:cubicBezTo>
                  <a:cubicBezTo>
                    <a:pt x="116" y="45"/>
                    <a:pt x="111" y="45"/>
                    <a:pt x="110" y="44"/>
                  </a:cubicBezTo>
                  <a:cubicBezTo>
                    <a:pt x="110" y="44"/>
                    <a:pt x="106" y="45"/>
                    <a:pt x="106" y="45"/>
                  </a:cubicBezTo>
                  <a:cubicBezTo>
                    <a:pt x="107" y="46"/>
                    <a:pt x="110" y="45"/>
                    <a:pt x="110" y="46"/>
                  </a:cubicBezTo>
                  <a:cubicBezTo>
                    <a:pt x="111" y="46"/>
                    <a:pt x="107" y="47"/>
                    <a:pt x="107" y="48"/>
                  </a:cubicBezTo>
                  <a:cubicBezTo>
                    <a:pt x="107" y="50"/>
                    <a:pt x="111" y="51"/>
                    <a:pt x="112" y="51"/>
                  </a:cubicBezTo>
                  <a:cubicBezTo>
                    <a:pt x="114" y="52"/>
                    <a:pt x="117" y="52"/>
                    <a:pt x="118" y="54"/>
                  </a:cubicBezTo>
                  <a:cubicBezTo>
                    <a:pt x="119" y="55"/>
                    <a:pt x="119" y="56"/>
                    <a:pt x="120" y="56"/>
                  </a:cubicBezTo>
                  <a:cubicBezTo>
                    <a:pt x="120" y="56"/>
                    <a:pt x="122" y="55"/>
                    <a:pt x="122" y="55"/>
                  </a:cubicBezTo>
                  <a:cubicBezTo>
                    <a:pt x="122" y="55"/>
                    <a:pt x="122" y="57"/>
                    <a:pt x="123" y="57"/>
                  </a:cubicBezTo>
                  <a:cubicBezTo>
                    <a:pt x="123" y="57"/>
                    <a:pt x="123" y="55"/>
                    <a:pt x="124" y="55"/>
                  </a:cubicBezTo>
                  <a:cubicBezTo>
                    <a:pt x="124" y="55"/>
                    <a:pt x="124" y="57"/>
                    <a:pt x="124" y="57"/>
                  </a:cubicBezTo>
                  <a:cubicBezTo>
                    <a:pt x="124" y="58"/>
                    <a:pt x="126" y="57"/>
                    <a:pt x="127" y="57"/>
                  </a:cubicBezTo>
                  <a:cubicBezTo>
                    <a:pt x="127" y="57"/>
                    <a:pt x="129" y="58"/>
                    <a:pt x="129" y="59"/>
                  </a:cubicBezTo>
                  <a:cubicBezTo>
                    <a:pt x="129" y="60"/>
                    <a:pt x="128" y="59"/>
                    <a:pt x="128" y="60"/>
                  </a:cubicBezTo>
                  <a:cubicBezTo>
                    <a:pt x="129" y="59"/>
                    <a:pt x="138" y="62"/>
                    <a:pt x="138" y="62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7" y="64"/>
                    <a:pt x="139" y="63"/>
                    <a:pt x="139" y="63"/>
                  </a:cubicBezTo>
                  <a:cubicBezTo>
                    <a:pt x="140" y="62"/>
                    <a:pt x="140" y="63"/>
                    <a:pt x="141" y="64"/>
                  </a:cubicBezTo>
                  <a:cubicBezTo>
                    <a:pt x="142" y="64"/>
                    <a:pt x="144" y="66"/>
                    <a:pt x="143" y="67"/>
                  </a:cubicBezTo>
                  <a:cubicBezTo>
                    <a:pt x="143" y="67"/>
                    <a:pt x="141" y="67"/>
                    <a:pt x="141" y="67"/>
                  </a:cubicBezTo>
                  <a:cubicBezTo>
                    <a:pt x="141" y="68"/>
                    <a:pt x="143" y="68"/>
                    <a:pt x="142" y="69"/>
                  </a:cubicBezTo>
                  <a:cubicBezTo>
                    <a:pt x="142" y="69"/>
                    <a:pt x="139" y="69"/>
                    <a:pt x="139" y="69"/>
                  </a:cubicBezTo>
                  <a:cubicBezTo>
                    <a:pt x="137" y="70"/>
                    <a:pt x="139" y="70"/>
                    <a:pt x="139" y="71"/>
                  </a:cubicBezTo>
                  <a:cubicBezTo>
                    <a:pt x="140" y="73"/>
                    <a:pt x="136" y="71"/>
                    <a:pt x="135" y="71"/>
                  </a:cubicBezTo>
                  <a:cubicBezTo>
                    <a:pt x="136" y="72"/>
                    <a:pt x="138" y="73"/>
                    <a:pt x="137" y="74"/>
                  </a:cubicBezTo>
                  <a:cubicBezTo>
                    <a:pt x="136" y="74"/>
                    <a:pt x="132" y="74"/>
                    <a:pt x="133" y="73"/>
                  </a:cubicBezTo>
                  <a:cubicBezTo>
                    <a:pt x="132" y="74"/>
                    <a:pt x="135" y="76"/>
                    <a:pt x="134" y="77"/>
                  </a:cubicBezTo>
                  <a:cubicBezTo>
                    <a:pt x="133" y="77"/>
                    <a:pt x="133" y="75"/>
                    <a:pt x="132" y="76"/>
                  </a:cubicBezTo>
                  <a:cubicBezTo>
                    <a:pt x="131" y="77"/>
                    <a:pt x="135" y="82"/>
                    <a:pt x="131" y="79"/>
                  </a:cubicBezTo>
                  <a:cubicBezTo>
                    <a:pt x="131" y="79"/>
                    <a:pt x="128" y="77"/>
                    <a:pt x="128" y="77"/>
                  </a:cubicBezTo>
                  <a:cubicBezTo>
                    <a:pt x="127" y="78"/>
                    <a:pt x="127" y="79"/>
                    <a:pt x="126" y="79"/>
                  </a:cubicBezTo>
                  <a:cubicBezTo>
                    <a:pt x="126" y="78"/>
                    <a:pt x="127" y="77"/>
                    <a:pt x="127" y="76"/>
                  </a:cubicBezTo>
                  <a:cubicBezTo>
                    <a:pt x="127" y="77"/>
                    <a:pt x="125" y="77"/>
                    <a:pt x="125" y="77"/>
                  </a:cubicBezTo>
                  <a:cubicBezTo>
                    <a:pt x="124" y="76"/>
                    <a:pt x="126" y="75"/>
                    <a:pt x="125" y="74"/>
                  </a:cubicBezTo>
                  <a:cubicBezTo>
                    <a:pt x="125" y="74"/>
                    <a:pt x="123" y="75"/>
                    <a:pt x="123" y="75"/>
                  </a:cubicBezTo>
                  <a:cubicBezTo>
                    <a:pt x="122" y="74"/>
                    <a:pt x="123" y="72"/>
                    <a:pt x="123" y="72"/>
                  </a:cubicBezTo>
                  <a:cubicBezTo>
                    <a:pt x="124" y="72"/>
                    <a:pt x="128" y="70"/>
                    <a:pt x="127" y="70"/>
                  </a:cubicBezTo>
                  <a:cubicBezTo>
                    <a:pt x="126" y="69"/>
                    <a:pt x="122" y="73"/>
                    <a:pt x="120" y="72"/>
                  </a:cubicBezTo>
                  <a:cubicBezTo>
                    <a:pt x="120" y="72"/>
                    <a:pt x="123" y="69"/>
                    <a:pt x="122" y="69"/>
                  </a:cubicBezTo>
                  <a:cubicBezTo>
                    <a:pt x="121" y="69"/>
                    <a:pt x="120" y="71"/>
                    <a:pt x="119" y="70"/>
                  </a:cubicBezTo>
                  <a:cubicBezTo>
                    <a:pt x="118" y="69"/>
                    <a:pt x="117" y="69"/>
                    <a:pt x="116" y="68"/>
                  </a:cubicBezTo>
                  <a:cubicBezTo>
                    <a:pt x="115" y="67"/>
                    <a:pt x="114" y="66"/>
                    <a:pt x="113" y="67"/>
                  </a:cubicBezTo>
                  <a:cubicBezTo>
                    <a:pt x="113" y="68"/>
                    <a:pt x="113" y="68"/>
                    <a:pt x="113" y="69"/>
                  </a:cubicBezTo>
                  <a:cubicBezTo>
                    <a:pt x="113" y="69"/>
                    <a:pt x="112" y="69"/>
                    <a:pt x="112" y="69"/>
                  </a:cubicBezTo>
                  <a:cubicBezTo>
                    <a:pt x="112" y="70"/>
                    <a:pt x="116" y="72"/>
                    <a:pt x="112" y="72"/>
                  </a:cubicBezTo>
                  <a:cubicBezTo>
                    <a:pt x="111" y="72"/>
                    <a:pt x="107" y="71"/>
                    <a:pt x="108" y="70"/>
                  </a:cubicBezTo>
                  <a:cubicBezTo>
                    <a:pt x="107" y="72"/>
                    <a:pt x="111" y="74"/>
                    <a:pt x="112" y="75"/>
                  </a:cubicBezTo>
                  <a:cubicBezTo>
                    <a:pt x="114" y="75"/>
                    <a:pt x="114" y="78"/>
                    <a:pt x="115" y="79"/>
                  </a:cubicBezTo>
                  <a:cubicBezTo>
                    <a:pt x="116" y="80"/>
                    <a:pt x="116" y="81"/>
                    <a:pt x="117" y="81"/>
                  </a:cubicBezTo>
                  <a:cubicBezTo>
                    <a:pt x="118" y="81"/>
                    <a:pt x="117" y="80"/>
                    <a:pt x="118" y="80"/>
                  </a:cubicBezTo>
                  <a:cubicBezTo>
                    <a:pt x="118" y="80"/>
                    <a:pt x="119" y="81"/>
                    <a:pt x="119" y="82"/>
                  </a:cubicBezTo>
                  <a:cubicBezTo>
                    <a:pt x="120" y="83"/>
                    <a:pt x="120" y="82"/>
                    <a:pt x="121" y="81"/>
                  </a:cubicBezTo>
                  <a:cubicBezTo>
                    <a:pt x="122" y="81"/>
                    <a:pt x="121" y="85"/>
                    <a:pt x="122" y="84"/>
                  </a:cubicBezTo>
                  <a:cubicBezTo>
                    <a:pt x="123" y="84"/>
                    <a:pt x="122" y="83"/>
                    <a:pt x="123" y="82"/>
                  </a:cubicBezTo>
                  <a:cubicBezTo>
                    <a:pt x="123" y="82"/>
                    <a:pt x="123" y="84"/>
                    <a:pt x="123" y="85"/>
                  </a:cubicBezTo>
                  <a:cubicBezTo>
                    <a:pt x="123" y="86"/>
                    <a:pt x="123" y="86"/>
                    <a:pt x="124" y="87"/>
                  </a:cubicBezTo>
                  <a:cubicBezTo>
                    <a:pt x="125" y="87"/>
                    <a:pt x="126" y="88"/>
                    <a:pt x="126" y="89"/>
                  </a:cubicBezTo>
                  <a:cubicBezTo>
                    <a:pt x="127" y="89"/>
                    <a:pt x="128" y="93"/>
                    <a:pt x="128" y="93"/>
                  </a:cubicBezTo>
                  <a:cubicBezTo>
                    <a:pt x="127" y="92"/>
                    <a:pt x="127" y="91"/>
                    <a:pt x="127" y="91"/>
                  </a:cubicBezTo>
                  <a:cubicBezTo>
                    <a:pt x="126" y="91"/>
                    <a:pt x="127" y="95"/>
                    <a:pt x="127" y="95"/>
                  </a:cubicBezTo>
                  <a:cubicBezTo>
                    <a:pt x="127" y="95"/>
                    <a:pt x="125" y="91"/>
                    <a:pt x="124" y="90"/>
                  </a:cubicBezTo>
                  <a:cubicBezTo>
                    <a:pt x="124" y="90"/>
                    <a:pt x="125" y="94"/>
                    <a:pt x="126" y="95"/>
                  </a:cubicBezTo>
                  <a:cubicBezTo>
                    <a:pt x="126" y="98"/>
                    <a:pt x="124" y="95"/>
                    <a:pt x="124" y="96"/>
                  </a:cubicBezTo>
                  <a:cubicBezTo>
                    <a:pt x="123" y="97"/>
                    <a:pt x="128" y="99"/>
                    <a:pt x="128" y="100"/>
                  </a:cubicBezTo>
                  <a:cubicBezTo>
                    <a:pt x="128" y="101"/>
                    <a:pt x="119" y="95"/>
                    <a:pt x="118" y="95"/>
                  </a:cubicBezTo>
                  <a:cubicBezTo>
                    <a:pt x="118" y="95"/>
                    <a:pt x="118" y="96"/>
                    <a:pt x="118" y="96"/>
                  </a:cubicBezTo>
                  <a:cubicBezTo>
                    <a:pt x="118" y="97"/>
                    <a:pt x="116" y="93"/>
                    <a:pt x="115" y="93"/>
                  </a:cubicBezTo>
                  <a:cubicBezTo>
                    <a:pt x="115" y="93"/>
                    <a:pt x="116" y="95"/>
                    <a:pt x="116" y="95"/>
                  </a:cubicBezTo>
                  <a:cubicBezTo>
                    <a:pt x="115" y="96"/>
                    <a:pt x="113" y="92"/>
                    <a:pt x="112" y="91"/>
                  </a:cubicBezTo>
                  <a:cubicBezTo>
                    <a:pt x="111" y="90"/>
                    <a:pt x="111" y="92"/>
                    <a:pt x="110" y="93"/>
                  </a:cubicBezTo>
                  <a:cubicBezTo>
                    <a:pt x="110" y="94"/>
                    <a:pt x="108" y="90"/>
                    <a:pt x="108" y="90"/>
                  </a:cubicBezTo>
                  <a:cubicBezTo>
                    <a:pt x="108" y="90"/>
                    <a:pt x="105" y="90"/>
                    <a:pt x="105" y="90"/>
                  </a:cubicBezTo>
                  <a:cubicBezTo>
                    <a:pt x="105" y="91"/>
                    <a:pt x="106" y="92"/>
                    <a:pt x="107" y="92"/>
                  </a:cubicBezTo>
                  <a:cubicBezTo>
                    <a:pt x="108" y="93"/>
                    <a:pt x="108" y="93"/>
                    <a:pt x="109" y="94"/>
                  </a:cubicBezTo>
                  <a:cubicBezTo>
                    <a:pt x="110" y="95"/>
                    <a:pt x="112" y="96"/>
                    <a:pt x="114" y="97"/>
                  </a:cubicBezTo>
                  <a:cubicBezTo>
                    <a:pt x="116" y="99"/>
                    <a:pt x="117" y="100"/>
                    <a:pt x="118" y="102"/>
                  </a:cubicBezTo>
                  <a:cubicBezTo>
                    <a:pt x="120" y="105"/>
                    <a:pt x="120" y="105"/>
                    <a:pt x="117" y="104"/>
                  </a:cubicBezTo>
                  <a:cubicBezTo>
                    <a:pt x="113" y="102"/>
                    <a:pt x="106" y="103"/>
                    <a:pt x="103" y="99"/>
                  </a:cubicBezTo>
                  <a:cubicBezTo>
                    <a:pt x="102" y="97"/>
                    <a:pt x="99" y="99"/>
                    <a:pt x="97" y="97"/>
                  </a:cubicBezTo>
                  <a:cubicBezTo>
                    <a:pt x="96" y="96"/>
                    <a:pt x="90" y="94"/>
                    <a:pt x="90" y="93"/>
                  </a:cubicBezTo>
                  <a:cubicBezTo>
                    <a:pt x="90" y="92"/>
                    <a:pt x="93" y="93"/>
                    <a:pt x="93" y="92"/>
                  </a:cubicBezTo>
                  <a:cubicBezTo>
                    <a:pt x="94" y="91"/>
                    <a:pt x="91" y="90"/>
                    <a:pt x="91" y="90"/>
                  </a:cubicBezTo>
                  <a:cubicBezTo>
                    <a:pt x="88" y="89"/>
                    <a:pt x="86" y="87"/>
                    <a:pt x="84" y="86"/>
                  </a:cubicBezTo>
                  <a:cubicBezTo>
                    <a:pt x="83" y="85"/>
                    <a:pt x="84" y="84"/>
                    <a:pt x="82" y="84"/>
                  </a:cubicBezTo>
                  <a:cubicBezTo>
                    <a:pt x="82" y="83"/>
                    <a:pt x="77" y="83"/>
                    <a:pt x="77" y="83"/>
                  </a:cubicBezTo>
                  <a:cubicBezTo>
                    <a:pt x="77" y="84"/>
                    <a:pt x="78" y="82"/>
                    <a:pt x="77" y="8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10"/>
            <p:cNvSpPr/>
            <p:nvPr/>
          </p:nvSpPr>
          <p:spPr>
            <a:xfrm>
              <a:off x="8372164" y="5637283"/>
              <a:ext cx="57323" cy="19114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5" y="1"/>
                  </a:moveTo>
                  <a:cubicBezTo>
                    <a:pt x="5" y="2"/>
                    <a:pt x="0" y="0"/>
                    <a:pt x="1" y="0"/>
                  </a:cubicBezTo>
                  <a:cubicBezTo>
                    <a:pt x="3" y="0"/>
                    <a:pt x="6" y="0"/>
                    <a:pt x="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0"/>
            <p:cNvSpPr/>
            <p:nvPr/>
          </p:nvSpPr>
          <p:spPr>
            <a:xfrm>
              <a:off x="8203376" y="5226347"/>
              <a:ext cx="76432" cy="19114"/>
            </a:xfrm>
            <a:custGeom>
              <a:avLst/>
              <a:gdLst/>
              <a:ahLst/>
              <a:cxnLst/>
              <a:rect l="l" t="t" r="r" b="b"/>
              <a:pathLst>
                <a:path w="8" h="2" extrusionOk="0">
                  <a:moveTo>
                    <a:pt x="7" y="1"/>
                  </a:moveTo>
                  <a:cubicBezTo>
                    <a:pt x="8" y="2"/>
                    <a:pt x="3" y="2"/>
                    <a:pt x="2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ubicBezTo>
                    <a:pt x="8" y="2"/>
                    <a:pt x="7" y="0"/>
                    <a:pt x="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10"/>
            <p:cNvSpPr/>
            <p:nvPr/>
          </p:nvSpPr>
          <p:spPr>
            <a:xfrm>
              <a:off x="8091911" y="5207233"/>
              <a:ext cx="111465" cy="92380"/>
            </a:xfrm>
            <a:custGeom>
              <a:avLst/>
              <a:gdLst/>
              <a:ahLst/>
              <a:cxnLst/>
              <a:rect l="l" t="t" r="r" b="b"/>
              <a:pathLst>
                <a:path w="12" h="10" extrusionOk="0">
                  <a:moveTo>
                    <a:pt x="10" y="7"/>
                  </a:moveTo>
                  <a:cubicBezTo>
                    <a:pt x="8" y="8"/>
                    <a:pt x="6" y="10"/>
                    <a:pt x="3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7" y="0"/>
                    <a:pt x="9" y="0"/>
                  </a:cubicBezTo>
                  <a:cubicBezTo>
                    <a:pt x="11" y="0"/>
                    <a:pt x="12" y="5"/>
                    <a:pt x="10" y="7"/>
                  </a:cubicBezTo>
                  <a:cubicBezTo>
                    <a:pt x="9" y="8"/>
                    <a:pt x="12" y="6"/>
                    <a:pt x="10" y="7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10"/>
            <p:cNvSpPr/>
            <p:nvPr/>
          </p:nvSpPr>
          <p:spPr>
            <a:xfrm>
              <a:off x="7989999" y="5124408"/>
              <a:ext cx="63695" cy="35042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1" y="4"/>
                  </a:moveTo>
                  <a:cubicBezTo>
                    <a:pt x="0" y="4"/>
                    <a:pt x="4" y="0"/>
                    <a:pt x="5" y="0"/>
                  </a:cubicBezTo>
                  <a:cubicBezTo>
                    <a:pt x="7" y="1"/>
                    <a:pt x="3" y="4"/>
                    <a:pt x="1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0"/>
            <p:cNvSpPr/>
            <p:nvPr/>
          </p:nvSpPr>
          <p:spPr>
            <a:xfrm>
              <a:off x="8082358" y="5114850"/>
              <a:ext cx="57323" cy="28669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2" y="3"/>
                  </a:moveTo>
                  <a:cubicBezTo>
                    <a:pt x="2" y="3"/>
                    <a:pt x="0" y="1"/>
                    <a:pt x="2" y="1"/>
                  </a:cubicBezTo>
                  <a:cubicBezTo>
                    <a:pt x="3" y="0"/>
                    <a:pt x="6" y="3"/>
                    <a:pt x="2" y="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0"/>
            <p:cNvSpPr/>
            <p:nvPr/>
          </p:nvSpPr>
          <p:spPr>
            <a:xfrm>
              <a:off x="8028216" y="5095739"/>
              <a:ext cx="44586" cy="19114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1"/>
                  </a:moveTo>
                  <a:cubicBezTo>
                    <a:pt x="2" y="2"/>
                    <a:pt x="5" y="1"/>
                    <a:pt x="4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0"/>
            <p:cNvSpPr/>
            <p:nvPr/>
          </p:nvSpPr>
          <p:spPr>
            <a:xfrm>
              <a:off x="7913567" y="4738956"/>
              <a:ext cx="245223" cy="105124"/>
            </a:xfrm>
            <a:custGeom>
              <a:avLst/>
              <a:gdLst/>
              <a:ahLst/>
              <a:cxnLst/>
              <a:rect l="l" t="t" r="r" b="b"/>
              <a:pathLst>
                <a:path w="26" h="11" extrusionOk="0">
                  <a:moveTo>
                    <a:pt x="25" y="9"/>
                  </a:moveTo>
                  <a:cubicBezTo>
                    <a:pt x="22" y="9"/>
                    <a:pt x="20" y="8"/>
                    <a:pt x="18" y="8"/>
                  </a:cubicBezTo>
                  <a:cubicBezTo>
                    <a:pt x="15" y="8"/>
                    <a:pt x="13" y="10"/>
                    <a:pt x="10" y="10"/>
                  </a:cubicBezTo>
                  <a:cubicBezTo>
                    <a:pt x="7" y="11"/>
                    <a:pt x="6" y="7"/>
                    <a:pt x="3" y="6"/>
                  </a:cubicBezTo>
                  <a:cubicBezTo>
                    <a:pt x="2" y="5"/>
                    <a:pt x="0" y="3"/>
                    <a:pt x="2" y="1"/>
                  </a:cubicBezTo>
                  <a:cubicBezTo>
                    <a:pt x="3" y="0"/>
                    <a:pt x="7" y="2"/>
                    <a:pt x="8" y="2"/>
                  </a:cubicBezTo>
                  <a:cubicBezTo>
                    <a:pt x="11" y="3"/>
                    <a:pt x="14" y="1"/>
                    <a:pt x="17" y="2"/>
                  </a:cubicBezTo>
                  <a:cubicBezTo>
                    <a:pt x="19" y="2"/>
                    <a:pt x="20" y="4"/>
                    <a:pt x="22" y="5"/>
                  </a:cubicBezTo>
                  <a:cubicBezTo>
                    <a:pt x="22" y="6"/>
                    <a:pt x="25" y="9"/>
                    <a:pt x="25" y="9"/>
                  </a:cubicBezTo>
                  <a:cubicBezTo>
                    <a:pt x="23" y="9"/>
                    <a:pt x="26" y="9"/>
                    <a:pt x="25" y="9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0"/>
            <p:cNvSpPr/>
            <p:nvPr/>
          </p:nvSpPr>
          <p:spPr>
            <a:xfrm>
              <a:off x="5709742" y="6433669"/>
              <a:ext cx="270700" cy="178393"/>
            </a:xfrm>
            <a:custGeom>
              <a:avLst/>
              <a:gdLst/>
              <a:ahLst/>
              <a:cxnLst/>
              <a:rect l="l" t="t" r="r" b="b"/>
              <a:pathLst>
                <a:path w="29" h="19" extrusionOk="0">
                  <a:moveTo>
                    <a:pt x="27" y="16"/>
                  </a:moveTo>
                  <a:cubicBezTo>
                    <a:pt x="26" y="15"/>
                    <a:pt x="25" y="13"/>
                    <a:pt x="24" y="12"/>
                  </a:cubicBezTo>
                  <a:cubicBezTo>
                    <a:pt x="23" y="10"/>
                    <a:pt x="21" y="10"/>
                    <a:pt x="19" y="10"/>
                  </a:cubicBezTo>
                  <a:cubicBezTo>
                    <a:pt x="17" y="8"/>
                    <a:pt x="17" y="4"/>
                    <a:pt x="14" y="3"/>
                  </a:cubicBezTo>
                  <a:cubicBezTo>
                    <a:pt x="13" y="3"/>
                    <a:pt x="10" y="3"/>
                    <a:pt x="8" y="2"/>
                  </a:cubicBezTo>
                  <a:cubicBezTo>
                    <a:pt x="7" y="1"/>
                    <a:pt x="5" y="0"/>
                    <a:pt x="2" y="0"/>
                  </a:cubicBezTo>
                  <a:cubicBezTo>
                    <a:pt x="0" y="0"/>
                    <a:pt x="1" y="2"/>
                    <a:pt x="3" y="2"/>
                  </a:cubicBezTo>
                  <a:cubicBezTo>
                    <a:pt x="4" y="2"/>
                    <a:pt x="4" y="2"/>
                    <a:pt x="5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5" y="4"/>
                    <a:pt x="4" y="3"/>
                    <a:pt x="4" y="2"/>
                  </a:cubicBezTo>
                  <a:cubicBezTo>
                    <a:pt x="4" y="2"/>
                    <a:pt x="4" y="4"/>
                    <a:pt x="4" y="4"/>
                  </a:cubicBezTo>
                  <a:cubicBezTo>
                    <a:pt x="4" y="6"/>
                    <a:pt x="6" y="6"/>
                    <a:pt x="7" y="6"/>
                  </a:cubicBezTo>
                  <a:cubicBezTo>
                    <a:pt x="7" y="6"/>
                    <a:pt x="12" y="9"/>
                    <a:pt x="12" y="9"/>
                  </a:cubicBezTo>
                  <a:cubicBezTo>
                    <a:pt x="12" y="9"/>
                    <a:pt x="11" y="9"/>
                    <a:pt x="10" y="10"/>
                  </a:cubicBezTo>
                  <a:cubicBezTo>
                    <a:pt x="10" y="10"/>
                    <a:pt x="14" y="10"/>
                    <a:pt x="14" y="10"/>
                  </a:cubicBezTo>
                  <a:cubicBezTo>
                    <a:pt x="16" y="11"/>
                    <a:pt x="14" y="12"/>
                    <a:pt x="14" y="12"/>
                  </a:cubicBezTo>
                  <a:cubicBezTo>
                    <a:pt x="15" y="13"/>
                    <a:pt x="18" y="12"/>
                    <a:pt x="19" y="12"/>
                  </a:cubicBezTo>
                  <a:cubicBezTo>
                    <a:pt x="14" y="13"/>
                    <a:pt x="29" y="19"/>
                    <a:pt x="27" y="16"/>
                  </a:cubicBezTo>
                  <a:cubicBezTo>
                    <a:pt x="26" y="15"/>
                    <a:pt x="28" y="18"/>
                    <a:pt x="27" y="1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5496368" y="6226607"/>
              <a:ext cx="121018" cy="130608"/>
            </a:xfrm>
            <a:custGeom>
              <a:avLst/>
              <a:gdLst/>
              <a:ahLst/>
              <a:cxnLst/>
              <a:rect l="l" t="t" r="r" b="b"/>
              <a:pathLst>
                <a:path w="13" h="14" extrusionOk="0"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9" y="11"/>
                    <a:pt x="8" y="11"/>
                  </a:cubicBezTo>
                  <a:cubicBezTo>
                    <a:pt x="7" y="9"/>
                    <a:pt x="8" y="8"/>
                    <a:pt x="7" y="7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5" y="3"/>
                    <a:pt x="6" y="3"/>
                    <a:pt x="7" y="2"/>
                  </a:cubicBezTo>
                  <a:cubicBezTo>
                    <a:pt x="9" y="0"/>
                    <a:pt x="3" y="3"/>
                    <a:pt x="4" y="4"/>
                  </a:cubicBezTo>
                  <a:cubicBezTo>
                    <a:pt x="3" y="3"/>
                    <a:pt x="6" y="1"/>
                    <a:pt x="6" y="1"/>
                  </a:cubicBezTo>
                  <a:cubicBezTo>
                    <a:pt x="5" y="0"/>
                    <a:pt x="1" y="0"/>
                    <a:pt x="1" y="0"/>
                  </a:cubicBezTo>
                  <a:cubicBezTo>
                    <a:pt x="0" y="1"/>
                    <a:pt x="2" y="5"/>
                    <a:pt x="3" y="6"/>
                  </a:cubicBezTo>
                  <a:cubicBezTo>
                    <a:pt x="5" y="8"/>
                    <a:pt x="8" y="13"/>
                    <a:pt x="11" y="14"/>
                  </a:cubicBezTo>
                  <a:cubicBezTo>
                    <a:pt x="13" y="14"/>
                    <a:pt x="8" y="13"/>
                    <a:pt x="11" y="1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0"/>
            <p:cNvSpPr/>
            <p:nvPr/>
          </p:nvSpPr>
          <p:spPr>
            <a:xfrm>
              <a:off x="5505923" y="6076886"/>
              <a:ext cx="38217" cy="38227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3"/>
                  </a:moveTo>
                  <a:cubicBezTo>
                    <a:pt x="2" y="2"/>
                    <a:pt x="0" y="2"/>
                    <a:pt x="2" y="1"/>
                  </a:cubicBezTo>
                  <a:cubicBezTo>
                    <a:pt x="3" y="0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4" y="4"/>
                    <a:pt x="3" y="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0"/>
            <p:cNvSpPr/>
            <p:nvPr/>
          </p:nvSpPr>
          <p:spPr>
            <a:xfrm>
              <a:off x="5458150" y="6032291"/>
              <a:ext cx="57323" cy="54153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5" y="2"/>
                  </a:moveTo>
                  <a:cubicBezTo>
                    <a:pt x="4" y="2"/>
                    <a:pt x="1" y="0"/>
                    <a:pt x="0" y="1"/>
                  </a:cubicBezTo>
                  <a:cubicBezTo>
                    <a:pt x="1" y="0"/>
                    <a:pt x="2" y="4"/>
                    <a:pt x="1" y="3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1" y="5"/>
                    <a:pt x="5" y="4"/>
                    <a:pt x="5" y="5"/>
                  </a:cubicBezTo>
                  <a:cubicBezTo>
                    <a:pt x="5" y="4"/>
                    <a:pt x="4" y="4"/>
                    <a:pt x="3" y="3"/>
                  </a:cubicBezTo>
                  <a:cubicBezTo>
                    <a:pt x="4" y="4"/>
                    <a:pt x="6" y="2"/>
                    <a:pt x="5" y="2"/>
                  </a:cubicBezTo>
                  <a:cubicBezTo>
                    <a:pt x="4" y="2"/>
                    <a:pt x="6" y="2"/>
                    <a:pt x="5" y="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0"/>
            <p:cNvSpPr/>
            <p:nvPr/>
          </p:nvSpPr>
          <p:spPr>
            <a:xfrm>
              <a:off x="5432673" y="6048217"/>
              <a:ext cx="35033" cy="57338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2" y="0"/>
                  </a:moveTo>
                  <a:cubicBezTo>
                    <a:pt x="0" y="0"/>
                    <a:pt x="2" y="1"/>
                    <a:pt x="2" y="2"/>
                  </a:cubicBezTo>
                  <a:cubicBezTo>
                    <a:pt x="2" y="3"/>
                    <a:pt x="1" y="5"/>
                    <a:pt x="2" y="5"/>
                  </a:cubicBezTo>
                  <a:cubicBezTo>
                    <a:pt x="3" y="6"/>
                    <a:pt x="3" y="3"/>
                    <a:pt x="3" y="3"/>
                  </a:cubicBezTo>
                  <a:cubicBezTo>
                    <a:pt x="3" y="2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0"/>
            <p:cNvSpPr/>
            <p:nvPr/>
          </p:nvSpPr>
          <p:spPr>
            <a:xfrm>
              <a:off x="5375347" y="5994061"/>
              <a:ext cx="47770" cy="101936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4" y="10"/>
                  </a:moveTo>
                  <a:cubicBezTo>
                    <a:pt x="4" y="9"/>
                    <a:pt x="2" y="6"/>
                    <a:pt x="2" y="6"/>
                  </a:cubicBezTo>
                  <a:cubicBezTo>
                    <a:pt x="4" y="4"/>
                    <a:pt x="0" y="4"/>
                    <a:pt x="1" y="3"/>
                  </a:cubicBezTo>
                  <a:cubicBezTo>
                    <a:pt x="2" y="0"/>
                    <a:pt x="5" y="5"/>
                    <a:pt x="5" y="5"/>
                  </a:cubicBezTo>
                  <a:cubicBezTo>
                    <a:pt x="5" y="6"/>
                    <a:pt x="5" y="11"/>
                    <a:pt x="4" y="10"/>
                  </a:cubicBezTo>
                  <a:cubicBezTo>
                    <a:pt x="4" y="9"/>
                    <a:pt x="5" y="11"/>
                    <a:pt x="4" y="1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0"/>
            <p:cNvSpPr/>
            <p:nvPr/>
          </p:nvSpPr>
          <p:spPr>
            <a:xfrm>
              <a:off x="5337130" y="5955834"/>
              <a:ext cx="66879" cy="66896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4" y="6"/>
                  </a:moveTo>
                  <a:cubicBezTo>
                    <a:pt x="2" y="4"/>
                    <a:pt x="1" y="4"/>
                    <a:pt x="2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1"/>
                    <a:pt x="4" y="0"/>
                    <a:pt x="5" y="1"/>
                  </a:cubicBezTo>
                  <a:cubicBezTo>
                    <a:pt x="5" y="1"/>
                    <a:pt x="3" y="2"/>
                    <a:pt x="4" y="3"/>
                  </a:cubicBezTo>
                  <a:cubicBezTo>
                    <a:pt x="5" y="3"/>
                    <a:pt x="7" y="4"/>
                    <a:pt x="7" y="4"/>
                  </a:cubicBezTo>
                  <a:cubicBezTo>
                    <a:pt x="7" y="5"/>
                    <a:pt x="5" y="5"/>
                    <a:pt x="5" y="5"/>
                  </a:cubicBezTo>
                  <a:cubicBezTo>
                    <a:pt x="4" y="5"/>
                    <a:pt x="5" y="7"/>
                    <a:pt x="4" y="6"/>
                  </a:cubicBezTo>
                  <a:cubicBezTo>
                    <a:pt x="2" y="5"/>
                    <a:pt x="4" y="6"/>
                    <a:pt x="4" y="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0"/>
            <p:cNvSpPr/>
            <p:nvPr/>
          </p:nvSpPr>
          <p:spPr>
            <a:xfrm>
              <a:off x="5404009" y="5955834"/>
              <a:ext cx="63695" cy="86010"/>
            </a:xfrm>
            <a:custGeom>
              <a:avLst/>
              <a:gdLst/>
              <a:ahLst/>
              <a:cxnLst/>
              <a:rect l="l" t="t" r="r" b="b"/>
              <a:pathLst>
                <a:path w="7" h="9" extrusionOk="0">
                  <a:moveTo>
                    <a:pt x="3" y="8"/>
                  </a:moveTo>
                  <a:cubicBezTo>
                    <a:pt x="4" y="7"/>
                    <a:pt x="5" y="7"/>
                    <a:pt x="4" y="6"/>
                  </a:cubicBezTo>
                  <a:cubicBezTo>
                    <a:pt x="4" y="5"/>
                    <a:pt x="2" y="5"/>
                    <a:pt x="2" y="4"/>
                  </a:cubicBezTo>
                  <a:cubicBezTo>
                    <a:pt x="3" y="3"/>
                    <a:pt x="0" y="0"/>
                    <a:pt x="3" y="1"/>
                  </a:cubicBezTo>
                  <a:cubicBezTo>
                    <a:pt x="6" y="2"/>
                    <a:pt x="6" y="3"/>
                    <a:pt x="6" y="5"/>
                  </a:cubicBezTo>
                  <a:cubicBezTo>
                    <a:pt x="7" y="7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2" y="9"/>
                    <a:pt x="3" y="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0"/>
            <p:cNvSpPr/>
            <p:nvPr/>
          </p:nvSpPr>
          <p:spPr>
            <a:xfrm>
              <a:off x="5384900" y="5974948"/>
              <a:ext cx="28662" cy="9556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2" y="1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0"/>
            <p:cNvSpPr/>
            <p:nvPr/>
          </p:nvSpPr>
          <p:spPr>
            <a:xfrm>
              <a:off x="4486812" y="5984506"/>
              <a:ext cx="124202" cy="63711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10" y="1"/>
                  </a:moveTo>
                  <a:cubicBezTo>
                    <a:pt x="9" y="1"/>
                    <a:pt x="8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4" y="4"/>
                    <a:pt x="5" y="4"/>
                  </a:cubicBezTo>
                  <a:cubicBezTo>
                    <a:pt x="4" y="4"/>
                    <a:pt x="2" y="1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2" y="7"/>
                    <a:pt x="10" y="5"/>
                    <a:pt x="11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10" y="3"/>
                    <a:pt x="12" y="3"/>
                    <a:pt x="12" y="3"/>
                  </a:cubicBezTo>
                  <a:cubicBezTo>
                    <a:pt x="13" y="2"/>
                    <a:pt x="11" y="0"/>
                    <a:pt x="10" y="1"/>
                  </a:cubicBezTo>
                  <a:cubicBezTo>
                    <a:pt x="9" y="1"/>
                    <a:pt x="11" y="0"/>
                    <a:pt x="10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0"/>
            <p:cNvSpPr/>
            <p:nvPr/>
          </p:nvSpPr>
          <p:spPr>
            <a:xfrm>
              <a:off x="4534582" y="5927165"/>
              <a:ext cx="76432" cy="66896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2" y="6"/>
                  </a:moveTo>
                  <a:cubicBezTo>
                    <a:pt x="3" y="5"/>
                    <a:pt x="4" y="5"/>
                    <a:pt x="5" y="4"/>
                  </a:cubicBezTo>
                  <a:cubicBezTo>
                    <a:pt x="6" y="4"/>
                    <a:pt x="8" y="4"/>
                    <a:pt x="8" y="4"/>
                  </a:cubicBezTo>
                  <a:cubicBezTo>
                    <a:pt x="8" y="4"/>
                    <a:pt x="7" y="0"/>
                    <a:pt x="5" y="2"/>
                  </a:cubicBezTo>
                  <a:cubicBezTo>
                    <a:pt x="5" y="2"/>
                    <a:pt x="1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5"/>
                    <a:pt x="0" y="7"/>
                    <a:pt x="2" y="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0"/>
            <p:cNvSpPr/>
            <p:nvPr/>
          </p:nvSpPr>
          <p:spPr>
            <a:xfrm>
              <a:off x="4002734" y="6182007"/>
              <a:ext cx="92356" cy="35042"/>
            </a:xfrm>
            <a:custGeom>
              <a:avLst/>
              <a:gdLst/>
              <a:ahLst/>
              <a:cxnLst/>
              <a:rect l="l" t="t" r="r" b="b"/>
              <a:pathLst>
                <a:path w="10" h="4" extrusionOk="0">
                  <a:moveTo>
                    <a:pt x="9" y="2"/>
                  </a:moveTo>
                  <a:cubicBezTo>
                    <a:pt x="10" y="2"/>
                    <a:pt x="8" y="1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1"/>
                    <a:pt x="3" y="1"/>
                    <a:pt x="2" y="2"/>
                  </a:cubicBezTo>
                  <a:cubicBezTo>
                    <a:pt x="0" y="3"/>
                    <a:pt x="2" y="4"/>
                    <a:pt x="3" y="4"/>
                  </a:cubicBezTo>
                  <a:cubicBezTo>
                    <a:pt x="5" y="4"/>
                    <a:pt x="7" y="1"/>
                    <a:pt x="9" y="2"/>
                  </a:cubicBezTo>
                  <a:cubicBezTo>
                    <a:pt x="10" y="2"/>
                    <a:pt x="7" y="1"/>
                    <a:pt x="9" y="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3891269" y="6236163"/>
              <a:ext cx="54139" cy="47785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6" y="2"/>
                  </a:moveTo>
                  <a:cubicBezTo>
                    <a:pt x="6" y="0"/>
                    <a:pt x="4" y="1"/>
                    <a:pt x="3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2" y="4"/>
                    <a:pt x="0" y="5"/>
                    <a:pt x="0" y="5"/>
                  </a:cubicBezTo>
                  <a:cubicBezTo>
                    <a:pt x="0" y="5"/>
                    <a:pt x="6" y="5"/>
                    <a:pt x="6" y="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7066431" y="5076623"/>
              <a:ext cx="194268" cy="121050"/>
            </a:xfrm>
            <a:custGeom>
              <a:avLst/>
              <a:gdLst/>
              <a:ahLst/>
              <a:cxnLst/>
              <a:rect l="l" t="t" r="r" b="b"/>
              <a:pathLst>
                <a:path w="21" h="13" extrusionOk="0">
                  <a:moveTo>
                    <a:pt x="19" y="9"/>
                  </a:moveTo>
                  <a:cubicBezTo>
                    <a:pt x="15" y="10"/>
                    <a:pt x="19" y="8"/>
                    <a:pt x="18" y="7"/>
                  </a:cubicBezTo>
                  <a:cubicBezTo>
                    <a:pt x="17" y="7"/>
                    <a:pt x="15" y="4"/>
                    <a:pt x="14" y="4"/>
                  </a:cubicBezTo>
                  <a:cubicBezTo>
                    <a:pt x="12" y="4"/>
                    <a:pt x="10" y="1"/>
                    <a:pt x="8" y="1"/>
                  </a:cubicBezTo>
                  <a:cubicBezTo>
                    <a:pt x="6" y="0"/>
                    <a:pt x="6" y="5"/>
                    <a:pt x="5" y="6"/>
                  </a:cubicBezTo>
                  <a:cubicBezTo>
                    <a:pt x="4" y="6"/>
                    <a:pt x="0" y="6"/>
                    <a:pt x="0" y="8"/>
                  </a:cubicBezTo>
                  <a:cubicBezTo>
                    <a:pt x="1" y="10"/>
                    <a:pt x="6" y="11"/>
                    <a:pt x="7" y="11"/>
                  </a:cubicBezTo>
                  <a:cubicBezTo>
                    <a:pt x="9" y="12"/>
                    <a:pt x="13" y="13"/>
                    <a:pt x="15" y="12"/>
                  </a:cubicBezTo>
                  <a:cubicBezTo>
                    <a:pt x="15" y="12"/>
                    <a:pt x="20" y="10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8" y="10"/>
                    <a:pt x="21" y="9"/>
                    <a:pt x="19" y="9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10"/>
            <p:cNvSpPr/>
            <p:nvPr/>
          </p:nvSpPr>
          <p:spPr>
            <a:xfrm>
              <a:off x="6999554" y="5133964"/>
              <a:ext cx="47770" cy="35042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2" y="4"/>
                  </a:moveTo>
                  <a:cubicBezTo>
                    <a:pt x="0" y="4"/>
                    <a:pt x="4" y="0"/>
                    <a:pt x="4" y="1"/>
                  </a:cubicBezTo>
                  <a:cubicBezTo>
                    <a:pt x="5" y="1"/>
                    <a:pt x="3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0"/>
            <p:cNvSpPr/>
            <p:nvPr/>
          </p:nvSpPr>
          <p:spPr>
            <a:xfrm>
              <a:off x="6942228" y="5169003"/>
              <a:ext cx="19109" cy="19114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2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0"/>
            <p:cNvSpPr/>
            <p:nvPr/>
          </p:nvSpPr>
          <p:spPr>
            <a:xfrm>
              <a:off x="6139678" y="4777183"/>
              <a:ext cx="859874" cy="420492"/>
            </a:xfrm>
            <a:custGeom>
              <a:avLst/>
              <a:gdLst/>
              <a:ahLst/>
              <a:cxnLst/>
              <a:rect l="l" t="t" r="r" b="b"/>
              <a:pathLst>
                <a:path w="92" h="45" extrusionOk="0">
                  <a:moveTo>
                    <a:pt x="83" y="41"/>
                  </a:moveTo>
                  <a:cubicBezTo>
                    <a:pt x="81" y="41"/>
                    <a:pt x="79" y="41"/>
                    <a:pt x="76" y="41"/>
                  </a:cubicBezTo>
                  <a:cubicBezTo>
                    <a:pt x="75" y="41"/>
                    <a:pt x="74" y="41"/>
                    <a:pt x="73" y="41"/>
                  </a:cubicBezTo>
                  <a:cubicBezTo>
                    <a:pt x="72" y="41"/>
                    <a:pt x="72" y="40"/>
                    <a:pt x="71" y="39"/>
                  </a:cubicBezTo>
                  <a:cubicBezTo>
                    <a:pt x="70" y="39"/>
                    <a:pt x="66" y="40"/>
                    <a:pt x="65" y="38"/>
                  </a:cubicBezTo>
                  <a:cubicBezTo>
                    <a:pt x="65" y="35"/>
                    <a:pt x="63" y="37"/>
                    <a:pt x="61" y="38"/>
                  </a:cubicBezTo>
                  <a:cubicBezTo>
                    <a:pt x="58" y="40"/>
                    <a:pt x="56" y="39"/>
                    <a:pt x="54" y="40"/>
                  </a:cubicBezTo>
                  <a:cubicBezTo>
                    <a:pt x="51" y="41"/>
                    <a:pt x="48" y="42"/>
                    <a:pt x="45" y="43"/>
                  </a:cubicBezTo>
                  <a:cubicBezTo>
                    <a:pt x="41" y="43"/>
                    <a:pt x="35" y="45"/>
                    <a:pt x="31" y="43"/>
                  </a:cubicBezTo>
                  <a:cubicBezTo>
                    <a:pt x="31" y="43"/>
                    <a:pt x="29" y="42"/>
                    <a:pt x="29" y="41"/>
                  </a:cubicBezTo>
                  <a:cubicBezTo>
                    <a:pt x="29" y="40"/>
                    <a:pt x="29" y="38"/>
                    <a:pt x="27" y="38"/>
                  </a:cubicBezTo>
                  <a:cubicBezTo>
                    <a:pt x="25" y="38"/>
                    <a:pt x="23" y="38"/>
                    <a:pt x="21" y="38"/>
                  </a:cubicBezTo>
                  <a:cubicBezTo>
                    <a:pt x="19" y="38"/>
                    <a:pt x="17" y="38"/>
                    <a:pt x="15" y="36"/>
                  </a:cubicBezTo>
                  <a:cubicBezTo>
                    <a:pt x="14" y="36"/>
                    <a:pt x="9" y="32"/>
                    <a:pt x="10" y="31"/>
                  </a:cubicBezTo>
                  <a:cubicBezTo>
                    <a:pt x="16" y="28"/>
                    <a:pt x="23" y="29"/>
                    <a:pt x="28" y="29"/>
                  </a:cubicBezTo>
                  <a:cubicBezTo>
                    <a:pt x="29" y="29"/>
                    <a:pt x="40" y="29"/>
                    <a:pt x="40" y="29"/>
                  </a:cubicBezTo>
                  <a:cubicBezTo>
                    <a:pt x="40" y="27"/>
                    <a:pt x="26" y="25"/>
                    <a:pt x="25" y="25"/>
                  </a:cubicBezTo>
                  <a:cubicBezTo>
                    <a:pt x="20" y="25"/>
                    <a:pt x="14" y="28"/>
                    <a:pt x="9" y="26"/>
                  </a:cubicBezTo>
                  <a:cubicBezTo>
                    <a:pt x="7" y="25"/>
                    <a:pt x="3" y="23"/>
                    <a:pt x="7" y="21"/>
                  </a:cubicBezTo>
                  <a:cubicBezTo>
                    <a:pt x="10" y="20"/>
                    <a:pt x="13" y="19"/>
                    <a:pt x="16" y="19"/>
                  </a:cubicBezTo>
                  <a:cubicBezTo>
                    <a:pt x="18" y="18"/>
                    <a:pt x="20" y="18"/>
                    <a:pt x="21" y="18"/>
                  </a:cubicBezTo>
                  <a:cubicBezTo>
                    <a:pt x="19" y="19"/>
                    <a:pt x="16" y="18"/>
                    <a:pt x="14" y="18"/>
                  </a:cubicBezTo>
                  <a:cubicBezTo>
                    <a:pt x="13" y="18"/>
                    <a:pt x="7" y="19"/>
                    <a:pt x="6" y="18"/>
                  </a:cubicBezTo>
                  <a:cubicBezTo>
                    <a:pt x="6" y="18"/>
                    <a:pt x="7" y="17"/>
                    <a:pt x="7" y="17"/>
                  </a:cubicBezTo>
                  <a:cubicBezTo>
                    <a:pt x="7" y="16"/>
                    <a:pt x="0" y="17"/>
                    <a:pt x="1" y="15"/>
                  </a:cubicBezTo>
                  <a:cubicBezTo>
                    <a:pt x="2" y="14"/>
                    <a:pt x="3" y="12"/>
                    <a:pt x="4" y="11"/>
                  </a:cubicBezTo>
                  <a:cubicBezTo>
                    <a:pt x="8" y="10"/>
                    <a:pt x="4" y="10"/>
                    <a:pt x="4" y="9"/>
                  </a:cubicBezTo>
                  <a:cubicBezTo>
                    <a:pt x="4" y="9"/>
                    <a:pt x="7" y="7"/>
                    <a:pt x="8" y="7"/>
                  </a:cubicBezTo>
                  <a:cubicBezTo>
                    <a:pt x="10" y="6"/>
                    <a:pt x="11" y="5"/>
                    <a:pt x="13" y="4"/>
                  </a:cubicBezTo>
                  <a:cubicBezTo>
                    <a:pt x="17" y="2"/>
                    <a:pt x="20" y="1"/>
                    <a:pt x="24" y="1"/>
                  </a:cubicBezTo>
                  <a:cubicBezTo>
                    <a:pt x="29" y="1"/>
                    <a:pt x="24" y="7"/>
                    <a:pt x="24" y="7"/>
                  </a:cubicBezTo>
                  <a:cubicBezTo>
                    <a:pt x="26" y="8"/>
                    <a:pt x="28" y="8"/>
                    <a:pt x="29" y="7"/>
                  </a:cubicBezTo>
                  <a:cubicBezTo>
                    <a:pt x="30" y="7"/>
                    <a:pt x="30" y="4"/>
                    <a:pt x="31" y="4"/>
                  </a:cubicBezTo>
                  <a:cubicBezTo>
                    <a:pt x="33" y="4"/>
                    <a:pt x="37" y="4"/>
                    <a:pt x="39" y="6"/>
                  </a:cubicBezTo>
                  <a:cubicBezTo>
                    <a:pt x="42" y="8"/>
                    <a:pt x="35" y="11"/>
                    <a:pt x="40" y="10"/>
                  </a:cubicBezTo>
                  <a:cubicBezTo>
                    <a:pt x="41" y="10"/>
                    <a:pt x="42" y="9"/>
                    <a:pt x="43" y="8"/>
                  </a:cubicBezTo>
                  <a:cubicBezTo>
                    <a:pt x="44" y="8"/>
                    <a:pt x="44" y="8"/>
                    <a:pt x="45" y="8"/>
                  </a:cubicBezTo>
                  <a:cubicBezTo>
                    <a:pt x="46" y="8"/>
                    <a:pt x="46" y="8"/>
                    <a:pt x="47" y="9"/>
                  </a:cubicBezTo>
                  <a:cubicBezTo>
                    <a:pt x="48" y="9"/>
                    <a:pt x="48" y="7"/>
                    <a:pt x="48" y="6"/>
                  </a:cubicBezTo>
                  <a:cubicBezTo>
                    <a:pt x="47" y="6"/>
                    <a:pt x="44" y="4"/>
                    <a:pt x="43" y="4"/>
                  </a:cubicBezTo>
                  <a:cubicBezTo>
                    <a:pt x="45" y="3"/>
                    <a:pt x="49" y="5"/>
                    <a:pt x="50" y="6"/>
                  </a:cubicBezTo>
                  <a:cubicBezTo>
                    <a:pt x="53" y="7"/>
                    <a:pt x="53" y="8"/>
                    <a:pt x="54" y="10"/>
                  </a:cubicBezTo>
                  <a:cubicBezTo>
                    <a:pt x="54" y="11"/>
                    <a:pt x="54" y="16"/>
                    <a:pt x="56" y="16"/>
                  </a:cubicBezTo>
                  <a:cubicBezTo>
                    <a:pt x="57" y="16"/>
                    <a:pt x="61" y="16"/>
                    <a:pt x="60" y="14"/>
                  </a:cubicBezTo>
                  <a:cubicBezTo>
                    <a:pt x="59" y="10"/>
                    <a:pt x="57" y="7"/>
                    <a:pt x="56" y="3"/>
                  </a:cubicBezTo>
                  <a:cubicBezTo>
                    <a:pt x="55" y="0"/>
                    <a:pt x="58" y="1"/>
                    <a:pt x="59" y="1"/>
                  </a:cubicBezTo>
                  <a:cubicBezTo>
                    <a:pt x="62" y="2"/>
                    <a:pt x="62" y="0"/>
                    <a:pt x="64" y="1"/>
                  </a:cubicBezTo>
                  <a:cubicBezTo>
                    <a:pt x="66" y="3"/>
                    <a:pt x="69" y="4"/>
                    <a:pt x="69" y="6"/>
                  </a:cubicBezTo>
                  <a:cubicBezTo>
                    <a:pt x="70" y="9"/>
                    <a:pt x="71" y="11"/>
                    <a:pt x="73" y="13"/>
                  </a:cubicBezTo>
                  <a:cubicBezTo>
                    <a:pt x="74" y="16"/>
                    <a:pt x="75" y="17"/>
                    <a:pt x="74" y="19"/>
                  </a:cubicBezTo>
                  <a:cubicBezTo>
                    <a:pt x="73" y="22"/>
                    <a:pt x="76" y="25"/>
                    <a:pt x="78" y="26"/>
                  </a:cubicBezTo>
                  <a:cubicBezTo>
                    <a:pt x="79" y="26"/>
                    <a:pt x="81" y="26"/>
                    <a:pt x="82" y="26"/>
                  </a:cubicBezTo>
                  <a:cubicBezTo>
                    <a:pt x="83" y="27"/>
                    <a:pt x="84" y="28"/>
                    <a:pt x="85" y="28"/>
                  </a:cubicBezTo>
                  <a:cubicBezTo>
                    <a:pt x="88" y="29"/>
                    <a:pt x="92" y="29"/>
                    <a:pt x="92" y="33"/>
                  </a:cubicBezTo>
                  <a:cubicBezTo>
                    <a:pt x="92" y="35"/>
                    <a:pt x="83" y="32"/>
                    <a:pt x="83" y="32"/>
                  </a:cubicBezTo>
                  <a:cubicBezTo>
                    <a:pt x="83" y="33"/>
                    <a:pt x="83" y="34"/>
                    <a:pt x="83" y="35"/>
                  </a:cubicBezTo>
                  <a:cubicBezTo>
                    <a:pt x="83" y="35"/>
                    <a:pt x="80" y="35"/>
                    <a:pt x="80" y="35"/>
                  </a:cubicBezTo>
                  <a:cubicBezTo>
                    <a:pt x="81" y="35"/>
                    <a:pt x="81" y="36"/>
                    <a:pt x="81" y="36"/>
                  </a:cubicBezTo>
                  <a:cubicBezTo>
                    <a:pt x="81" y="37"/>
                    <a:pt x="81" y="38"/>
                    <a:pt x="81" y="38"/>
                  </a:cubicBezTo>
                  <a:cubicBezTo>
                    <a:pt x="81" y="38"/>
                    <a:pt x="85" y="36"/>
                    <a:pt x="85" y="36"/>
                  </a:cubicBezTo>
                  <a:cubicBezTo>
                    <a:pt x="87" y="36"/>
                    <a:pt x="86" y="37"/>
                    <a:pt x="86" y="38"/>
                  </a:cubicBezTo>
                  <a:cubicBezTo>
                    <a:pt x="86" y="38"/>
                    <a:pt x="88" y="38"/>
                    <a:pt x="89" y="39"/>
                  </a:cubicBezTo>
                  <a:cubicBezTo>
                    <a:pt x="89" y="39"/>
                    <a:pt x="83" y="41"/>
                    <a:pt x="83" y="41"/>
                  </a:cubicBezTo>
                  <a:cubicBezTo>
                    <a:pt x="81" y="41"/>
                    <a:pt x="86" y="41"/>
                    <a:pt x="83" y="4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10"/>
            <p:cNvSpPr/>
            <p:nvPr/>
          </p:nvSpPr>
          <p:spPr>
            <a:xfrm>
              <a:off x="6709745" y="4738956"/>
              <a:ext cx="130574" cy="86010"/>
            </a:xfrm>
            <a:custGeom>
              <a:avLst/>
              <a:gdLst/>
              <a:ahLst/>
              <a:cxnLst/>
              <a:rect l="l" t="t" r="r" b="b"/>
              <a:pathLst>
                <a:path w="14" h="9" extrusionOk="0">
                  <a:moveTo>
                    <a:pt x="9" y="8"/>
                  </a:moveTo>
                  <a:cubicBezTo>
                    <a:pt x="7" y="8"/>
                    <a:pt x="6" y="5"/>
                    <a:pt x="5" y="5"/>
                  </a:cubicBezTo>
                  <a:cubicBezTo>
                    <a:pt x="4" y="4"/>
                    <a:pt x="0" y="3"/>
                    <a:pt x="0" y="3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6" y="0"/>
                    <a:pt x="8" y="0"/>
                    <a:pt x="10" y="1"/>
                  </a:cubicBezTo>
                  <a:cubicBezTo>
                    <a:pt x="12" y="2"/>
                    <a:pt x="14" y="2"/>
                    <a:pt x="12" y="4"/>
                  </a:cubicBezTo>
                  <a:cubicBezTo>
                    <a:pt x="11" y="5"/>
                    <a:pt x="10" y="9"/>
                    <a:pt x="9" y="8"/>
                  </a:cubicBezTo>
                  <a:cubicBezTo>
                    <a:pt x="8" y="8"/>
                    <a:pt x="9" y="8"/>
                    <a:pt x="9" y="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0"/>
            <p:cNvSpPr/>
            <p:nvPr/>
          </p:nvSpPr>
          <p:spPr>
            <a:xfrm>
              <a:off x="6916751" y="4700729"/>
              <a:ext cx="296178" cy="273958"/>
            </a:xfrm>
            <a:custGeom>
              <a:avLst/>
              <a:gdLst/>
              <a:ahLst/>
              <a:cxnLst/>
              <a:rect l="l" t="t" r="r" b="b"/>
              <a:pathLst>
                <a:path w="32" h="29" extrusionOk="0">
                  <a:moveTo>
                    <a:pt x="18" y="27"/>
                  </a:moveTo>
                  <a:cubicBezTo>
                    <a:pt x="15" y="25"/>
                    <a:pt x="13" y="21"/>
                    <a:pt x="10" y="19"/>
                  </a:cubicBezTo>
                  <a:cubicBezTo>
                    <a:pt x="7" y="18"/>
                    <a:pt x="4" y="16"/>
                    <a:pt x="1" y="15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0" y="10"/>
                    <a:pt x="2" y="11"/>
                    <a:pt x="4" y="12"/>
                  </a:cubicBezTo>
                  <a:cubicBezTo>
                    <a:pt x="6" y="13"/>
                    <a:pt x="8" y="15"/>
                    <a:pt x="11" y="14"/>
                  </a:cubicBezTo>
                  <a:cubicBezTo>
                    <a:pt x="12" y="14"/>
                    <a:pt x="11" y="12"/>
                    <a:pt x="11" y="12"/>
                  </a:cubicBezTo>
                  <a:cubicBezTo>
                    <a:pt x="11" y="11"/>
                    <a:pt x="13" y="12"/>
                    <a:pt x="13" y="11"/>
                  </a:cubicBezTo>
                  <a:cubicBezTo>
                    <a:pt x="14" y="10"/>
                    <a:pt x="7" y="8"/>
                    <a:pt x="7" y="8"/>
                  </a:cubicBezTo>
                  <a:cubicBezTo>
                    <a:pt x="5" y="7"/>
                    <a:pt x="6" y="6"/>
                    <a:pt x="7" y="6"/>
                  </a:cubicBezTo>
                  <a:cubicBezTo>
                    <a:pt x="9" y="5"/>
                    <a:pt x="9" y="6"/>
                    <a:pt x="10" y="7"/>
                  </a:cubicBezTo>
                  <a:cubicBezTo>
                    <a:pt x="10" y="7"/>
                    <a:pt x="11" y="5"/>
                    <a:pt x="11" y="5"/>
                  </a:cubicBezTo>
                  <a:cubicBezTo>
                    <a:pt x="12" y="5"/>
                    <a:pt x="8" y="4"/>
                    <a:pt x="8" y="4"/>
                  </a:cubicBezTo>
                  <a:cubicBezTo>
                    <a:pt x="8" y="4"/>
                    <a:pt x="10" y="3"/>
                    <a:pt x="10" y="3"/>
                  </a:cubicBezTo>
                  <a:cubicBezTo>
                    <a:pt x="11" y="3"/>
                    <a:pt x="13" y="4"/>
                    <a:pt x="14" y="4"/>
                  </a:cubicBezTo>
                  <a:cubicBezTo>
                    <a:pt x="14" y="4"/>
                    <a:pt x="13" y="3"/>
                    <a:pt x="13" y="3"/>
                  </a:cubicBezTo>
                  <a:cubicBezTo>
                    <a:pt x="14" y="2"/>
                    <a:pt x="18" y="5"/>
                    <a:pt x="19" y="5"/>
                  </a:cubicBezTo>
                  <a:cubicBezTo>
                    <a:pt x="20" y="4"/>
                    <a:pt x="18" y="4"/>
                    <a:pt x="18" y="3"/>
                  </a:cubicBezTo>
                  <a:cubicBezTo>
                    <a:pt x="18" y="3"/>
                    <a:pt x="19" y="3"/>
                    <a:pt x="19" y="3"/>
                  </a:cubicBezTo>
                  <a:cubicBezTo>
                    <a:pt x="19" y="3"/>
                    <a:pt x="17" y="3"/>
                    <a:pt x="17" y="2"/>
                  </a:cubicBezTo>
                  <a:cubicBezTo>
                    <a:pt x="17" y="2"/>
                    <a:pt x="24" y="0"/>
                    <a:pt x="25" y="1"/>
                  </a:cubicBezTo>
                  <a:cubicBezTo>
                    <a:pt x="26" y="1"/>
                    <a:pt x="23" y="2"/>
                    <a:pt x="23" y="3"/>
                  </a:cubicBezTo>
                  <a:cubicBezTo>
                    <a:pt x="24" y="4"/>
                    <a:pt x="27" y="3"/>
                    <a:pt x="28" y="4"/>
                  </a:cubicBezTo>
                  <a:cubicBezTo>
                    <a:pt x="28" y="5"/>
                    <a:pt x="24" y="7"/>
                    <a:pt x="27" y="7"/>
                  </a:cubicBezTo>
                  <a:cubicBezTo>
                    <a:pt x="28" y="7"/>
                    <a:pt x="27" y="8"/>
                    <a:pt x="26" y="8"/>
                  </a:cubicBezTo>
                  <a:cubicBezTo>
                    <a:pt x="25" y="8"/>
                    <a:pt x="24" y="8"/>
                    <a:pt x="23" y="10"/>
                  </a:cubicBezTo>
                  <a:cubicBezTo>
                    <a:pt x="23" y="10"/>
                    <a:pt x="21" y="13"/>
                    <a:pt x="21" y="13"/>
                  </a:cubicBezTo>
                  <a:cubicBezTo>
                    <a:pt x="22" y="13"/>
                    <a:pt x="23" y="11"/>
                    <a:pt x="24" y="11"/>
                  </a:cubicBezTo>
                  <a:cubicBezTo>
                    <a:pt x="25" y="11"/>
                    <a:pt x="25" y="12"/>
                    <a:pt x="26" y="13"/>
                  </a:cubicBezTo>
                  <a:cubicBezTo>
                    <a:pt x="27" y="13"/>
                    <a:pt x="30" y="17"/>
                    <a:pt x="29" y="13"/>
                  </a:cubicBezTo>
                  <a:cubicBezTo>
                    <a:pt x="29" y="12"/>
                    <a:pt x="27" y="11"/>
                    <a:pt x="28" y="10"/>
                  </a:cubicBezTo>
                  <a:cubicBezTo>
                    <a:pt x="29" y="10"/>
                    <a:pt x="30" y="10"/>
                    <a:pt x="30" y="11"/>
                  </a:cubicBezTo>
                  <a:cubicBezTo>
                    <a:pt x="30" y="12"/>
                    <a:pt x="29" y="13"/>
                    <a:pt x="30" y="14"/>
                  </a:cubicBezTo>
                  <a:cubicBezTo>
                    <a:pt x="31" y="15"/>
                    <a:pt x="32" y="16"/>
                    <a:pt x="31" y="17"/>
                  </a:cubicBezTo>
                  <a:cubicBezTo>
                    <a:pt x="29" y="19"/>
                    <a:pt x="32" y="22"/>
                    <a:pt x="28" y="23"/>
                  </a:cubicBezTo>
                  <a:cubicBezTo>
                    <a:pt x="28" y="23"/>
                    <a:pt x="21" y="25"/>
                    <a:pt x="22" y="23"/>
                  </a:cubicBezTo>
                  <a:cubicBezTo>
                    <a:pt x="22" y="22"/>
                    <a:pt x="21" y="22"/>
                    <a:pt x="21" y="23"/>
                  </a:cubicBezTo>
                  <a:cubicBezTo>
                    <a:pt x="22" y="24"/>
                    <a:pt x="22" y="25"/>
                    <a:pt x="23" y="26"/>
                  </a:cubicBezTo>
                  <a:cubicBezTo>
                    <a:pt x="23" y="28"/>
                    <a:pt x="19" y="27"/>
                    <a:pt x="18" y="27"/>
                  </a:cubicBezTo>
                  <a:cubicBezTo>
                    <a:pt x="17" y="26"/>
                    <a:pt x="22" y="29"/>
                    <a:pt x="18" y="27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0"/>
            <p:cNvSpPr/>
            <p:nvPr/>
          </p:nvSpPr>
          <p:spPr>
            <a:xfrm>
              <a:off x="7232037" y="4700729"/>
              <a:ext cx="261145" cy="207060"/>
            </a:xfrm>
            <a:custGeom>
              <a:avLst/>
              <a:gdLst/>
              <a:ahLst/>
              <a:cxnLst/>
              <a:rect l="l" t="t" r="r" b="b"/>
              <a:pathLst>
                <a:path w="28" h="22" extrusionOk="0">
                  <a:moveTo>
                    <a:pt x="7" y="22"/>
                  </a:moveTo>
                  <a:cubicBezTo>
                    <a:pt x="5" y="21"/>
                    <a:pt x="3" y="21"/>
                    <a:pt x="3" y="19"/>
                  </a:cubicBezTo>
                  <a:cubicBezTo>
                    <a:pt x="3" y="16"/>
                    <a:pt x="0" y="14"/>
                    <a:pt x="1" y="11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4"/>
                    <a:pt x="6" y="5"/>
                    <a:pt x="6" y="4"/>
                  </a:cubicBezTo>
                  <a:cubicBezTo>
                    <a:pt x="6" y="3"/>
                    <a:pt x="0" y="3"/>
                    <a:pt x="5" y="1"/>
                  </a:cubicBezTo>
                  <a:cubicBezTo>
                    <a:pt x="9" y="0"/>
                    <a:pt x="12" y="1"/>
                    <a:pt x="16" y="2"/>
                  </a:cubicBezTo>
                  <a:cubicBezTo>
                    <a:pt x="19" y="2"/>
                    <a:pt x="22" y="2"/>
                    <a:pt x="25" y="3"/>
                  </a:cubicBezTo>
                  <a:cubicBezTo>
                    <a:pt x="28" y="4"/>
                    <a:pt x="25" y="6"/>
                    <a:pt x="23" y="8"/>
                  </a:cubicBezTo>
                  <a:cubicBezTo>
                    <a:pt x="22" y="10"/>
                    <a:pt x="21" y="12"/>
                    <a:pt x="19" y="13"/>
                  </a:cubicBezTo>
                  <a:cubicBezTo>
                    <a:pt x="18" y="15"/>
                    <a:pt x="14" y="13"/>
                    <a:pt x="12" y="13"/>
                  </a:cubicBezTo>
                  <a:cubicBezTo>
                    <a:pt x="12" y="13"/>
                    <a:pt x="9" y="13"/>
                    <a:pt x="10" y="14"/>
                  </a:cubicBezTo>
                  <a:cubicBezTo>
                    <a:pt x="10" y="15"/>
                    <a:pt x="12" y="15"/>
                    <a:pt x="11" y="17"/>
                  </a:cubicBezTo>
                  <a:cubicBezTo>
                    <a:pt x="10" y="17"/>
                    <a:pt x="8" y="22"/>
                    <a:pt x="7" y="22"/>
                  </a:cubicBezTo>
                  <a:cubicBezTo>
                    <a:pt x="5" y="21"/>
                    <a:pt x="8" y="22"/>
                    <a:pt x="7" y="2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0"/>
            <p:cNvSpPr/>
            <p:nvPr/>
          </p:nvSpPr>
          <p:spPr>
            <a:xfrm>
              <a:off x="5833947" y="4675245"/>
              <a:ext cx="503186" cy="308998"/>
            </a:xfrm>
            <a:custGeom>
              <a:avLst/>
              <a:gdLst/>
              <a:ahLst/>
              <a:cxnLst/>
              <a:rect l="l" t="t" r="r" b="b"/>
              <a:pathLst>
                <a:path w="54" h="33" extrusionOk="0">
                  <a:moveTo>
                    <a:pt x="52" y="10"/>
                  </a:moveTo>
                  <a:cubicBezTo>
                    <a:pt x="50" y="8"/>
                    <a:pt x="48" y="6"/>
                    <a:pt x="45" y="4"/>
                  </a:cubicBezTo>
                  <a:cubicBezTo>
                    <a:pt x="44" y="4"/>
                    <a:pt x="42" y="3"/>
                    <a:pt x="41" y="3"/>
                  </a:cubicBezTo>
                  <a:cubicBezTo>
                    <a:pt x="38" y="2"/>
                    <a:pt x="37" y="3"/>
                    <a:pt x="35" y="4"/>
                  </a:cubicBezTo>
                  <a:cubicBezTo>
                    <a:pt x="34" y="4"/>
                    <a:pt x="33" y="3"/>
                    <a:pt x="32" y="3"/>
                  </a:cubicBezTo>
                  <a:cubicBezTo>
                    <a:pt x="31" y="2"/>
                    <a:pt x="29" y="2"/>
                    <a:pt x="27" y="1"/>
                  </a:cubicBezTo>
                  <a:cubicBezTo>
                    <a:pt x="25" y="1"/>
                    <a:pt x="22" y="0"/>
                    <a:pt x="20" y="0"/>
                  </a:cubicBezTo>
                  <a:cubicBezTo>
                    <a:pt x="17" y="0"/>
                    <a:pt x="14" y="1"/>
                    <a:pt x="11" y="1"/>
                  </a:cubicBezTo>
                  <a:cubicBezTo>
                    <a:pt x="9" y="2"/>
                    <a:pt x="6" y="1"/>
                    <a:pt x="8" y="3"/>
                  </a:cubicBezTo>
                  <a:cubicBezTo>
                    <a:pt x="10" y="7"/>
                    <a:pt x="10" y="8"/>
                    <a:pt x="7" y="11"/>
                  </a:cubicBezTo>
                  <a:cubicBezTo>
                    <a:pt x="5" y="13"/>
                    <a:pt x="7" y="14"/>
                    <a:pt x="7" y="15"/>
                  </a:cubicBezTo>
                  <a:cubicBezTo>
                    <a:pt x="6" y="16"/>
                    <a:pt x="4" y="16"/>
                    <a:pt x="4" y="18"/>
                  </a:cubicBezTo>
                  <a:cubicBezTo>
                    <a:pt x="3" y="20"/>
                    <a:pt x="1" y="22"/>
                    <a:pt x="0" y="24"/>
                  </a:cubicBezTo>
                  <a:cubicBezTo>
                    <a:pt x="0" y="25"/>
                    <a:pt x="6" y="26"/>
                    <a:pt x="7" y="26"/>
                  </a:cubicBezTo>
                  <a:cubicBezTo>
                    <a:pt x="10" y="28"/>
                    <a:pt x="12" y="32"/>
                    <a:pt x="15" y="32"/>
                  </a:cubicBezTo>
                  <a:cubicBezTo>
                    <a:pt x="16" y="33"/>
                    <a:pt x="18" y="31"/>
                    <a:pt x="19" y="30"/>
                  </a:cubicBezTo>
                  <a:cubicBezTo>
                    <a:pt x="21" y="29"/>
                    <a:pt x="23" y="30"/>
                    <a:pt x="25" y="29"/>
                  </a:cubicBezTo>
                  <a:cubicBezTo>
                    <a:pt x="27" y="29"/>
                    <a:pt x="27" y="28"/>
                    <a:pt x="28" y="26"/>
                  </a:cubicBezTo>
                  <a:cubicBezTo>
                    <a:pt x="28" y="24"/>
                    <a:pt x="28" y="23"/>
                    <a:pt x="31" y="21"/>
                  </a:cubicBezTo>
                  <a:cubicBezTo>
                    <a:pt x="33" y="20"/>
                    <a:pt x="34" y="18"/>
                    <a:pt x="37" y="17"/>
                  </a:cubicBezTo>
                  <a:cubicBezTo>
                    <a:pt x="40" y="15"/>
                    <a:pt x="43" y="14"/>
                    <a:pt x="46" y="13"/>
                  </a:cubicBezTo>
                  <a:cubicBezTo>
                    <a:pt x="46" y="13"/>
                    <a:pt x="53" y="10"/>
                    <a:pt x="52" y="10"/>
                  </a:cubicBezTo>
                  <a:cubicBezTo>
                    <a:pt x="51" y="9"/>
                    <a:pt x="54" y="11"/>
                    <a:pt x="52" y="1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0"/>
            <p:cNvSpPr/>
            <p:nvPr/>
          </p:nvSpPr>
          <p:spPr>
            <a:xfrm>
              <a:off x="6811655" y="4589235"/>
              <a:ext cx="66879" cy="38227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4" y="4"/>
                  </a:moveTo>
                  <a:cubicBezTo>
                    <a:pt x="3" y="4"/>
                    <a:pt x="1" y="4"/>
                    <a:pt x="1" y="3"/>
                  </a:cubicBezTo>
                  <a:cubicBezTo>
                    <a:pt x="0" y="2"/>
                    <a:pt x="3" y="0"/>
                    <a:pt x="3" y="0"/>
                  </a:cubicBezTo>
                  <a:cubicBezTo>
                    <a:pt x="6" y="0"/>
                    <a:pt x="7" y="4"/>
                    <a:pt x="4" y="4"/>
                  </a:cubicBezTo>
                  <a:cubicBezTo>
                    <a:pt x="1" y="3"/>
                    <a:pt x="6" y="4"/>
                    <a:pt x="4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0"/>
            <p:cNvSpPr/>
            <p:nvPr/>
          </p:nvSpPr>
          <p:spPr>
            <a:xfrm>
              <a:off x="6235221" y="4420403"/>
              <a:ext cx="560509" cy="264400"/>
            </a:xfrm>
            <a:custGeom>
              <a:avLst/>
              <a:gdLst/>
              <a:ahLst/>
              <a:cxnLst/>
              <a:rect l="l" t="t" r="r" b="b"/>
              <a:pathLst>
                <a:path w="60" h="28" extrusionOk="0">
                  <a:moveTo>
                    <a:pt x="50" y="22"/>
                  </a:moveTo>
                  <a:cubicBezTo>
                    <a:pt x="49" y="22"/>
                    <a:pt x="49" y="21"/>
                    <a:pt x="48" y="21"/>
                  </a:cubicBezTo>
                  <a:cubicBezTo>
                    <a:pt x="48" y="21"/>
                    <a:pt x="46" y="22"/>
                    <a:pt x="46" y="23"/>
                  </a:cubicBezTo>
                  <a:cubicBezTo>
                    <a:pt x="45" y="23"/>
                    <a:pt x="44" y="23"/>
                    <a:pt x="43" y="22"/>
                  </a:cubicBezTo>
                  <a:cubicBezTo>
                    <a:pt x="42" y="22"/>
                    <a:pt x="41" y="22"/>
                    <a:pt x="40" y="23"/>
                  </a:cubicBezTo>
                  <a:cubicBezTo>
                    <a:pt x="35" y="25"/>
                    <a:pt x="30" y="26"/>
                    <a:pt x="24" y="27"/>
                  </a:cubicBezTo>
                  <a:cubicBezTo>
                    <a:pt x="23" y="27"/>
                    <a:pt x="20" y="28"/>
                    <a:pt x="19" y="28"/>
                  </a:cubicBezTo>
                  <a:cubicBezTo>
                    <a:pt x="17" y="27"/>
                    <a:pt x="13" y="26"/>
                    <a:pt x="17" y="24"/>
                  </a:cubicBezTo>
                  <a:cubicBezTo>
                    <a:pt x="19" y="24"/>
                    <a:pt x="22" y="22"/>
                    <a:pt x="24" y="22"/>
                  </a:cubicBezTo>
                  <a:cubicBezTo>
                    <a:pt x="26" y="22"/>
                    <a:pt x="28" y="22"/>
                    <a:pt x="29" y="22"/>
                  </a:cubicBezTo>
                  <a:cubicBezTo>
                    <a:pt x="29" y="22"/>
                    <a:pt x="32" y="20"/>
                    <a:pt x="31" y="20"/>
                  </a:cubicBezTo>
                  <a:cubicBezTo>
                    <a:pt x="30" y="19"/>
                    <a:pt x="25" y="20"/>
                    <a:pt x="24" y="20"/>
                  </a:cubicBezTo>
                  <a:cubicBezTo>
                    <a:pt x="22" y="21"/>
                    <a:pt x="21" y="21"/>
                    <a:pt x="19" y="21"/>
                  </a:cubicBezTo>
                  <a:cubicBezTo>
                    <a:pt x="17" y="21"/>
                    <a:pt x="19" y="20"/>
                    <a:pt x="19" y="19"/>
                  </a:cubicBezTo>
                  <a:cubicBezTo>
                    <a:pt x="19" y="16"/>
                    <a:pt x="13" y="21"/>
                    <a:pt x="12" y="21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9" y="20"/>
                    <a:pt x="9" y="22"/>
                    <a:pt x="9" y="23"/>
                  </a:cubicBezTo>
                  <a:cubicBezTo>
                    <a:pt x="9" y="23"/>
                    <a:pt x="6" y="21"/>
                    <a:pt x="5" y="21"/>
                  </a:cubicBezTo>
                  <a:cubicBezTo>
                    <a:pt x="4" y="21"/>
                    <a:pt x="0" y="22"/>
                    <a:pt x="0" y="20"/>
                  </a:cubicBezTo>
                  <a:cubicBezTo>
                    <a:pt x="0" y="18"/>
                    <a:pt x="2" y="19"/>
                    <a:pt x="4" y="18"/>
                  </a:cubicBezTo>
                  <a:cubicBezTo>
                    <a:pt x="6" y="18"/>
                    <a:pt x="8" y="18"/>
                    <a:pt x="9" y="17"/>
                  </a:cubicBezTo>
                  <a:cubicBezTo>
                    <a:pt x="9" y="17"/>
                    <a:pt x="12" y="16"/>
                    <a:pt x="11" y="16"/>
                  </a:cubicBezTo>
                  <a:cubicBezTo>
                    <a:pt x="9" y="15"/>
                    <a:pt x="6" y="16"/>
                    <a:pt x="5" y="16"/>
                  </a:cubicBezTo>
                  <a:cubicBezTo>
                    <a:pt x="2" y="16"/>
                    <a:pt x="0" y="14"/>
                    <a:pt x="4" y="14"/>
                  </a:cubicBezTo>
                  <a:cubicBezTo>
                    <a:pt x="6" y="14"/>
                    <a:pt x="10" y="13"/>
                    <a:pt x="12" y="13"/>
                  </a:cubicBezTo>
                  <a:cubicBezTo>
                    <a:pt x="11" y="13"/>
                    <a:pt x="4" y="14"/>
                    <a:pt x="4" y="12"/>
                  </a:cubicBezTo>
                  <a:cubicBezTo>
                    <a:pt x="3" y="10"/>
                    <a:pt x="12" y="11"/>
                    <a:pt x="13" y="10"/>
                  </a:cubicBezTo>
                  <a:cubicBezTo>
                    <a:pt x="13" y="10"/>
                    <a:pt x="9" y="9"/>
                    <a:pt x="9" y="8"/>
                  </a:cubicBezTo>
                  <a:cubicBezTo>
                    <a:pt x="8" y="7"/>
                    <a:pt x="14" y="6"/>
                    <a:pt x="14" y="6"/>
                  </a:cubicBezTo>
                  <a:cubicBezTo>
                    <a:pt x="17" y="6"/>
                    <a:pt x="15" y="10"/>
                    <a:pt x="17" y="10"/>
                  </a:cubicBezTo>
                  <a:cubicBezTo>
                    <a:pt x="20" y="10"/>
                    <a:pt x="22" y="10"/>
                    <a:pt x="25" y="11"/>
                  </a:cubicBezTo>
                  <a:cubicBezTo>
                    <a:pt x="26" y="12"/>
                    <a:pt x="28" y="13"/>
                    <a:pt x="29" y="14"/>
                  </a:cubicBezTo>
                  <a:cubicBezTo>
                    <a:pt x="31" y="16"/>
                    <a:pt x="30" y="17"/>
                    <a:pt x="32" y="17"/>
                  </a:cubicBezTo>
                  <a:cubicBezTo>
                    <a:pt x="35" y="17"/>
                    <a:pt x="37" y="17"/>
                    <a:pt x="39" y="16"/>
                  </a:cubicBezTo>
                  <a:cubicBezTo>
                    <a:pt x="43" y="15"/>
                    <a:pt x="37" y="14"/>
                    <a:pt x="37" y="13"/>
                  </a:cubicBezTo>
                  <a:cubicBezTo>
                    <a:pt x="37" y="13"/>
                    <a:pt x="45" y="12"/>
                    <a:pt x="38" y="9"/>
                  </a:cubicBezTo>
                  <a:cubicBezTo>
                    <a:pt x="37" y="9"/>
                    <a:pt x="35" y="9"/>
                    <a:pt x="36" y="8"/>
                  </a:cubicBezTo>
                  <a:cubicBezTo>
                    <a:pt x="37" y="7"/>
                    <a:pt x="38" y="6"/>
                    <a:pt x="38" y="5"/>
                  </a:cubicBezTo>
                  <a:cubicBezTo>
                    <a:pt x="39" y="4"/>
                    <a:pt x="43" y="0"/>
                    <a:pt x="43" y="3"/>
                  </a:cubicBezTo>
                  <a:cubicBezTo>
                    <a:pt x="43" y="4"/>
                    <a:pt x="44" y="5"/>
                    <a:pt x="44" y="7"/>
                  </a:cubicBezTo>
                  <a:cubicBezTo>
                    <a:pt x="45" y="7"/>
                    <a:pt x="45" y="8"/>
                    <a:pt x="45" y="9"/>
                  </a:cubicBezTo>
                  <a:cubicBezTo>
                    <a:pt x="46" y="10"/>
                    <a:pt x="44" y="9"/>
                    <a:pt x="44" y="10"/>
                  </a:cubicBezTo>
                  <a:cubicBezTo>
                    <a:pt x="44" y="12"/>
                    <a:pt x="47" y="10"/>
                    <a:pt x="47" y="11"/>
                  </a:cubicBezTo>
                  <a:cubicBezTo>
                    <a:pt x="47" y="13"/>
                    <a:pt x="50" y="14"/>
                    <a:pt x="51" y="14"/>
                  </a:cubicBezTo>
                  <a:cubicBezTo>
                    <a:pt x="53" y="14"/>
                    <a:pt x="53" y="15"/>
                    <a:pt x="53" y="13"/>
                  </a:cubicBezTo>
                  <a:cubicBezTo>
                    <a:pt x="53" y="11"/>
                    <a:pt x="55" y="11"/>
                    <a:pt x="57" y="12"/>
                  </a:cubicBezTo>
                  <a:cubicBezTo>
                    <a:pt x="58" y="12"/>
                    <a:pt x="60" y="14"/>
                    <a:pt x="59" y="15"/>
                  </a:cubicBezTo>
                  <a:cubicBezTo>
                    <a:pt x="59" y="16"/>
                    <a:pt x="58" y="19"/>
                    <a:pt x="58" y="20"/>
                  </a:cubicBezTo>
                  <a:cubicBezTo>
                    <a:pt x="57" y="21"/>
                    <a:pt x="51" y="22"/>
                    <a:pt x="50" y="22"/>
                  </a:cubicBezTo>
                  <a:cubicBezTo>
                    <a:pt x="48" y="21"/>
                    <a:pt x="51" y="22"/>
                    <a:pt x="50" y="2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0"/>
            <p:cNvSpPr/>
            <p:nvPr/>
          </p:nvSpPr>
          <p:spPr>
            <a:xfrm>
              <a:off x="6139678" y="4525526"/>
              <a:ext cx="95541" cy="63711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9" y="1"/>
                  </a:moveTo>
                  <a:cubicBezTo>
                    <a:pt x="8" y="1"/>
                    <a:pt x="0" y="5"/>
                    <a:pt x="0" y="5"/>
                  </a:cubicBezTo>
                  <a:cubicBezTo>
                    <a:pt x="2" y="6"/>
                    <a:pt x="5" y="7"/>
                    <a:pt x="6" y="5"/>
                  </a:cubicBezTo>
                  <a:cubicBezTo>
                    <a:pt x="7" y="4"/>
                    <a:pt x="9" y="0"/>
                    <a:pt x="9" y="1"/>
                  </a:cubicBezTo>
                  <a:cubicBezTo>
                    <a:pt x="7" y="1"/>
                    <a:pt x="10" y="0"/>
                    <a:pt x="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0"/>
            <p:cNvSpPr/>
            <p:nvPr/>
          </p:nvSpPr>
          <p:spPr>
            <a:xfrm>
              <a:off x="5974074" y="4385363"/>
              <a:ext cx="343950" cy="159279"/>
            </a:xfrm>
            <a:custGeom>
              <a:avLst/>
              <a:gdLst/>
              <a:ahLst/>
              <a:cxnLst/>
              <a:rect l="l" t="t" r="r" b="b"/>
              <a:pathLst>
                <a:path w="37" h="17" extrusionOk="0">
                  <a:moveTo>
                    <a:pt x="30" y="12"/>
                  </a:moveTo>
                  <a:cubicBezTo>
                    <a:pt x="29" y="13"/>
                    <a:pt x="27" y="13"/>
                    <a:pt x="27" y="13"/>
                  </a:cubicBezTo>
                  <a:cubicBezTo>
                    <a:pt x="24" y="13"/>
                    <a:pt x="25" y="11"/>
                    <a:pt x="26" y="10"/>
                  </a:cubicBezTo>
                  <a:cubicBezTo>
                    <a:pt x="27" y="8"/>
                    <a:pt x="24" y="7"/>
                    <a:pt x="23" y="8"/>
                  </a:cubicBezTo>
                  <a:cubicBezTo>
                    <a:pt x="23" y="9"/>
                    <a:pt x="23" y="10"/>
                    <a:pt x="22" y="10"/>
                  </a:cubicBezTo>
                  <a:cubicBezTo>
                    <a:pt x="22" y="10"/>
                    <a:pt x="21" y="10"/>
                    <a:pt x="21" y="9"/>
                  </a:cubicBezTo>
                  <a:cubicBezTo>
                    <a:pt x="20" y="10"/>
                    <a:pt x="21" y="12"/>
                    <a:pt x="20" y="13"/>
                  </a:cubicBezTo>
                  <a:cubicBezTo>
                    <a:pt x="19" y="15"/>
                    <a:pt x="18" y="13"/>
                    <a:pt x="17" y="14"/>
                  </a:cubicBezTo>
                  <a:cubicBezTo>
                    <a:pt x="16" y="14"/>
                    <a:pt x="17" y="16"/>
                    <a:pt x="16" y="16"/>
                  </a:cubicBezTo>
                  <a:cubicBezTo>
                    <a:pt x="16" y="17"/>
                    <a:pt x="13" y="17"/>
                    <a:pt x="12" y="17"/>
                  </a:cubicBezTo>
                  <a:cubicBezTo>
                    <a:pt x="11" y="16"/>
                    <a:pt x="11" y="14"/>
                    <a:pt x="10" y="15"/>
                  </a:cubicBezTo>
                  <a:cubicBezTo>
                    <a:pt x="8" y="16"/>
                    <a:pt x="7" y="16"/>
                    <a:pt x="5" y="16"/>
                  </a:cubicBezTo>
                  <a:cubicBezTo>
                    <a:pt x="4" y="16"/>
                    <a:pt x="2" y="17"/>
                    <a:pt x="1" y="17"/>
                  </a:cubicBezTo>
                  <a:cubicBezTo>
                    <a:pt x="0" y="17"/>
                    <a:pt x="3" y="14"/>
                    <a:pt x="2" y="13"/>
                  </a:cubicBezTo>
                  <a:cubicBezTo>
                    <a:pt x="2" y="13"/>
                    <a:pt x="1" y="14"/>
                    <a:pt x="0" y="14"/>
                  </a:cubicBezTo>
                  <a:cubicBezTo>
                    <a:pt x="0" y="13"/>
                    <a:pt x="5" y="12"/>
                    <a:pt x="6" y="12"/>
                  </a:cubicBezTo>
                  <a:cubicBezTo>
                    <a:pt x="8" y="12"/>
                    <a:pt x="8" y="11"/>
                    <a:pt x="9" y="10"/>
                  </a:cubicBezTo>
                  <a:cubicBezTo>
                    <a:pt x="11" y="8"/>
                    <a:pt x="12" y="8"/>
                    <a:pt x="13" y="7"/>
                  </a:cubicBezTo>
                  <a:cubicBezTo>
                    <a:pt x="15" y="5"/>
                    <a:pt x="16" y="3"/>
                    <a:pt x="18" y="3"/>
                  </a:cubicBezTo>
                  <a:cubicBezTo>
                    <a:pt x="20" y="2"/>
                    <a:pt x="22" y="2"/>
                    <a:pt x="24" y="3"/>
                  </a:cubicBezTo>
                  <a:cubicBezTo>
                    <a:pt x="26" y="3"/>
                    <a:pt x="29" y="4"/>
                    <a:pt x="30" y="3"/>
                  </a:cubicBezTo>
                  <a:cubicBezTo>
                    <a:pt x="31" y="2"/>
                    <a:pt x="30" y="0"/>
                    <a:pt x="32" y="0"/>
                  </a:cubicBezTo>
                  <a:cubicBezTo>
                    <a:pt x="32" y="0"/>
                    <a:pt x="36" y="1"/>
                    <a:pt x="36" y="2"/>
                  </a:cubicBezTo>
                  <a:cubicBezTo>
                    <a:pt x="37" y="2"/>
                    <a:pt x="34" y="3"/>
                    <a:pt x="34" y="4"/>
                  </a:cubicBezTo>
                  <a:cubicBezTo>
                    <a:pt x="34" y="5"/>
                    <a:pt x="37" y="6"/>
                    <a:pt x="34" y="7"/>
                  </a:cubicBezTo>
                  <a:cubicBezTo>
                    <a:pt x="33" y="8"/>
                    <a:pt x="36" y="9"/>
                    <a:pt x="35" y="9"/>
                  </a:cubicBezTo>
                  <a:cubicBezTo>
                    <a:pt x="33" y="10"/>
                    <a:pt x="32" y="10"/>
                    <a:pt x="31" y="10"/>
                  </a:cubicBezTo>
                  <a:cubicBezTo>
                    <a:pt x="31" y="11"/>
                    <a:pt x="31" y="11"/>
                    <a:pt x="30" y="12"/>
                  </a:cubicBezTo>
                  <a:cubicBezTo>
                    <a:pt x="29" y="13"/>
                    <a:pt x="31" y="11"/>
                    <a:pt x="30" y="1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0"/>
            <p:cNvSpPr/>
            <p:nvPr/>
          </p:nvSpPr>
          <p:spPr>
            <a:xfrm>
              <a:off x="6346686" y="4449069"/>
              <a:ext cx="73248" cy="19114"/>
            </a:xfrm>
            <a:custGeom>
              <a:avLst/>
              <a:gdLst/>
              <a:ahLst/>
              <a:cxnLst/>
              <a:rect l="l" t="t" r="r" b="b"/>
              <a:pathLst>
                <a:path w="8" h="2" extrusionOk="0">
                  <a:moveTo>
                    <a:pt x="6" y="2"/>
                  </a:moveTo>
                  <a:cubicBezTo>
                    <a:pt x="4" y="2"/>
                    <a:pt x="0" y="1"/>
                    <a:pt x="3" y="0"/>
                  </a:cubicBezTo>
                  <a:cubicBezTo>
                    <a:pt x="5" y="0"/>
                    <a:pt x="8" y="2"/>
                    <a:pt x="6" y="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0"/>
            <p:cNvSpPr/>
            <p:nvPr/>
          </p:nvSpPr>
          <p:spPr>
            <a:xfrm>
              <a:off x="6410381" y="4318467"/>
              <a:ext cx="197453" cy="92380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7" y="9"/>
                  </a:moveTo>
                  <a:cubicBezTo>
                    <a:pt x="6" y="9"/>
                    <a:pt x="0" y="6"/>
                    <a:pt x="2" y="4"/>
                  </a:cubicBezTo>
                  <a:cubicBezTo>
                    <a:pt x="4" y="2"/>
                    <a:pt x="7" y="2"/>
                    <a:pt x="9" y="2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18" y="0"/>
                    <a:pt x="21" y="1"/>
                    <a:pt x="19" y="2"/>
                  </a:cubicBezTo>
                  <a:cubicBezTo>
                    <a:pt x="18" y="3"/>
                    <a:pt x="15" y="2"/>
                    <a:pt x="14" y="4"/>
                  </a:cubicBezTo>
                  <a:cubicBezTo>
                    <a:pt x="14" y="4"/>
                    <a:pt x="19" y="6"/>
                    <a:pt x="15" y="7"/>
                  </a:cubicBezTo>
                  <a:cubicBezTo>
                    <a:pt x="13" y="8"/>
                    <a:pt x="10" y="10"/>
                    <a:pt x="7" y="9"/>
                  </a:cubicBezTo>
                  <a:cubicBezTo>
                    <a:pt x="5" y="9"/>
                    <a:pt x="9" y="10"/>
                    <a:pt x="7" y="9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0"/>
            <p:cNvSpPr/>
            <p:nvPr/>
          </p:nvSpPr>
          <p:spPr>
            <a:xfrm>
              <a:off x="6327577" y="4337578"/>
              <a:ext cx="73248" cy="38227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6" y="4"/>
                  </a:moveTo>
                  <a:cubicBezTo>
                    <a:pt x="4" y="4"/>
                    <a:pt x="0" y="0"/>
                    <a:pt x="3" y="0"/>
                  </a:cubicBezTo>
                  <a:cubicBezTo>
                    <a:pt x="6" y="0"/>
                    <a:pt x="8" y="3"/>
                    <a:pt x="6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0"/>
            <p:cNvSpPr/>
            <p:nvPr/>
          </p:nvSpPr>
          <p:spPr>
            <a:xfrm>
              <a:off x="6429489" y="4251568"/>
              <a:ext cx="197453" cy="66896"/>
            </a:xfrm>
            <a:custGeom>
              <a:avLst/>
              <a:gdLst/>
              <a:ahLst/>
              <a:cxnLst/>
              <a:rect l="l" t="t" r="r" b="b"/>
              <a:pathLst>
                <a:path w="21" h="7" extrusionOk="0">
                  <a:moveTo>
                    <a:pt x="1" y="5"/>
                  </a:moveTo>
                  <a:cubicBezTo>
                    <a:pt x="0" y="5"/>
                    <a:pt x="3" y="4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2" y="0"/>
                    <a:pt x="15" y="1"/>
                    <a:pt x="18" y="3"/>
                  </a:cubicBezTo>
                  <a:cubicBezTo>
                    <a:pt x="21" y="6"/>
                    <a:pt x="12" y="6"/>
                    <a:pt x="11" y="6"/>
                  </a:cubicBezTo>
                  <a:cubicBezTo>
                    <a:pt x="9" y="6"/>
                    <a:pt x="8" y="7"/>
                    <a:pt x="6" y="6"/>
                  </a:cubicBezTo>
                  <a:cubicBezTo>
                    <a:pt x="4" y="5"/>
                    <a:pt x="2" y="6"/>
                    <a:pt x="1" y="5"/>
                  </a:cubicBezTo>
                  <a:cubicBezTo>
                    <a:pt x="0" y="4"/>
                    <a:pt x="2" y="6"/>
                    <a:pt x="1" y="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0"/>
            <p:cNvSpPr/>
            <p:nvPr/>
          </p:nvSpPr>
          <p:spPr>
            <a:xfrm>
              <a:off x="6907195" y="4449069"/>
              <a:ext cx="261145" cy="178393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22" y="19"/>
                  </a:moveTo>
                  <a:cubicBezTo>
                    <a:pt x="20" y="19"/>
                    <a:pt x="17" y="19"/>
                    <a:pt x="15" y="19"/>
                  </a:cubicBezTo>
                  <a:cubicBezTo>
                    <a:pt x="12" y="19"/>
                    <a:pt x="15" y="18"/>
                    <a:pt x="15" y="17"/>
                  </a:cubicBezTo>
                  <a:cubicBezTo>
                    <a:pt x="16" y="16"/>
                    <a:pt x="11" y="16"/>
                    <a:pt x="12" y="15"/>
                  </a:cubicBezTo>
                  <a:cubicBezTo>
                    <a:pt x="13" y="14"/>
                    <a:pt x="15" y="13"/>
                    <a:pt x="17" y="13"/>
                  </a:cubicBezTo>
                  <a:cubicBezTo>
                    <a:pt x="18" y="12"/>
                    <a:pt x="17" y="12"/>
                    <a:pt x="16" y="12"/>
                  </a:cubicBezTo>
                  <a:cubicBezTo>
                    <a:pt x="14" y="11"/>
                    <a:pt x="12" y="12"/>
                    <a:pt x="9" y="13"/>
                  </a:cubicBezTo>
                  <a:cubicBezTo>
                    <a:pt x="7" y="13"/>
                    <a:pt x="5" y="13"/>
                    <a:pt x="2" y="13"/>
                  </a:cubicBezTo>
                  <a:cubicBezTo>
                    <a:pt x="2" y="14"/>
                    <a:pt x="0" y="14"/>
                    <a:pt x="1" y="12"/>
                  </a:cubicBezTo>
                  <a:cubicBezTo>
                    <a:pt x="3" y="10"/>
                    <a:pt x="5" y="11"/>
                    <a:pt x="7" y="10"/>
                  </a:cubicBezTo>
                  <a:cubicBezTo>
                    <a:pt x="11" y="9"/>
                    <a:pt x="4" y="9"/>
                    <a:pt x="4" y="8"/>
                  </a:cubicBezTo>
                  <a:cubicBezTo>
                    <a:pt x="3" y="8"/>
                    <a:pt x="7" y="6"/>
                    <a:pt x="7" y="6"/>
                  </a:cubicBezTo>
                  <a:cubicBezTo>
                    <a:pt x="7" y="6"/>
                    <a:pt x="4" y="6"/>
                    <a:pt x="3" y="6"/>
                  </a:cubicBezTo>
                  <a:cubicBezTo>
                    <a:pt x="3" y="5"/>
                    <a:pt x="6" y="4"/>
                    <a:pt x="7" y="4"/>
                  </a:cubicBezTo>
                  <a:cubicBezTo>
                    <a:pt x="9" y="4"/>
                    <a:pt x="11" y="7"/>
                    <a:pt x="13" y="8"/>
                  </a:cubicBezTo>
                  <a:cubicBezTo>
                    <a:pt x="14" y="8"/>
                    <a:pt x="15" y="10"/>
                    <a:pt x="16" y="9"/>
                  </a:cubicBezTo>
                  <a:cubicBezTo>
                    <a:pt x="19" y="7"/>
                    <a:pt x="13" y="7"/>
                    <a:pt x="13" y="7"/>
                  </a:cubicBezTo>
                  <a:cubicBezTo>
                    <a:pt x="14" y="7"/>
                    <a:pt x="18" y="6"/>
                    <a:pt x="14" y="5"/>
                  </a:cubicBezTo>
                  <a:cubicBezTo>
                    <a:pt x="13" y="5"/>
                    <a:pt x="12" y="5"/>
                    <a:pt x="11" y="4"/>
                  </a:cubicBezTo>
                  <a:cubicBezTo>
                    <a:pt x="9" y="3"/>
                    <a:pt x="11" y="3"/>
                    <a:pt x="11" y="2"/>
                  </a:cubicBezTo>
                  <a:cubicBezTo>
                    <a:pt x="10" y="2"/>
                    <a:pt x="7" y="3"/>
                    <a:pt x="7" y="3"/>
                  </a:cubicBezTo>
                  <a:cubicBezTo>
                    <a:pt x="6" y="2"/>
                    <a:pt x="13" y="1"/>
                    <a:pt x="13" y="1"/>
                  </a:cubicBezTo>
                  <a:cubicBezTo>
                    <a:pt x="13" y="1"/>
                    <a:pt x="12" y="2"/>
                    <a:pt x="12" y="2"/>
                  </a:cubicBezTo>
                  <a:cubicBezTo>
                    <a:pt x="11" y="3"/>
                    <a:pt x="14" y="3"/>
                    <a:pt x="15" y="3"/>
                  </a:cubicBezTo>
                  <a:cubicBezTo>
                    <a:pt x="18" y="4"/>
                    <a:pt x="19" y="4"/>
                    <a:pt x="21" y="2"/>
                  </a:cubicBezTo>
                  <a:cubicBezTo>
                    <a:pt x="24" y="0"/>
                    <a:pt x="27" y="6"/>
                    <a:pt x="26" y="8"/>
                  </a:cubicBezTo>
                  <a:cubicBezTo>
                    <a:pt x="26" y="10"/>
                    <a:pt x="26" y="11"/>
                    <a:pt x="27" y="12"/>
                  </a:cubicBezTo>
                  <a:cubicBezTo>
                    <a:pt x="28" y="14"/>
                    <a:pt x="28" y="15"/>
                    <a:pt x="26" y="14"/>
                  </a:cubicBezTo>
                  <a:cubicBezTo>
                    <a:pt x="24" y="12"/>
                    <a:pt x="25" y="16"/>
                    <a:pt x="26" y="17"/>
                  </a:cubicBezTo>
                  <a:cubicBezTo>
                    <a:pt x="27" y="18"/>
                    <a:pt x="23" y="19"/>
                    <a:pt x="22" y="19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0"/>
            <p:cNvSpPr/>
            <p:nvPr/>
          </p:nvSpPr>
          <p:spPr>
            <a:xfrm>
              <a:off x="6878534" y="4535082"/>
              <a:ext cx="82803" cy="25484"/>
            </a:xfrm>
            <a:custGeom>
              <a:avLst/>
              <a:gdLst/>
              <a:ahLst/>
              <a:cxnLst/>
              <a:rect l="l" t="t" r="r" b="b"/>
              <a:pathLst>
                <a:path w="9" h="3" extrusionOk="0">
                  <a:moveTo>
                    <a:pt x="1" y="3"/>
                  </a:moveTo>
                  <a:cubicBezTo>
                    <a:pt x="4" y="2"/>
                    <a:pt x="9" y="0"/>
                    <a:pt x="7" y="0"/>
                  </a:cubicBezTo>
                  <a:cubicBezTo>
                    <a:pt x="4" y="0"/>
                    <a:pt x="0" y="3"/>
                    <a:pt x="1" y="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0"/>
            <p:cNvSpPr/>
            <p:nvPr/>
          </p:nvSpPr>
          <p:spPr>
            <a:xfrm>
              <a:off x="6859425" y="4525526"/>
              <a:ext cx="76432" cy="19114"/>
            </a:xfrm>
            <a:custGeom>
              <a:avLst/>
              <a:gdLst/>
              <a:ahLst/>
              <a:cxnLst/>
              <a:rect l="l" t="t" r="r" b="b"/>
              <a:pathLst>
                <a:path w="8" h="2" extrusionOk="0">
                  <a:moveTo>
                    <a:pt x="1" y="2"/>
                  </a:moveTo>
                  <a:cubicBezTo>
                    <a:pt x="0" y="2"/>
                    <a:pt x="4" y="0"/>
                    <a:pt x="6" y="0"/>
                  </a:cubicBezTo>
                  <a:cubicBezTo>
                    <a:pt x="8" y="0"/>
                    <a:pt x="4" y="2"/>
                    <a:pt x="1" y="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0"/>
            <p:cNvSpPr/>
            <p:nvPr/>
          </p:nvSpPr>
          <p:spPr>
            <a:xfrm>
              <a:off x="6821208" y="4496854"/>
              <a:ext cx="95541" cy="47785"/>
            </a:xfrm>
            <a:custGeom>
              <a:avLst/>
              <a:gdLst/>
              <a:ahLst/>
              <a:cxnLst/>
              <a:rect l="l" t="t" r="r" b="b"/>
              <a:pathLst>
                <a:path w="10" h="5" extrusionOk="0">
                  <a:moveTo>
                    <a:pt x="2" y="3"/>
                  </a:moveTo>
                  <a:cubicBezTo>
                    <a:pt x="0" y="2"/>
                    <a:pt x="10" y="0"/>
                    <a:pt x="10" y="1"/>
                  </a:cubicBezTo>
                  <a:cubicBezTo>
                    <a:pt x="10" y="2"/>
                    <a:pt x="6" y="5"/>
                    <a:pt x="2" y="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0"/>
            <p:cNvSpPr/>
            <p:nvPr/>
          </p:nvSpPr>
          <p:spPr>
            <a:xfrm>
              <a:off x="6830763" y="4458630"/>
              <a:ext cx="66879" cy="47785"/>
            </a:xfrm>
            <a:custGeom>
              <a:avLst/>
              <a:gdLst/>
              <a:ahLst/>
              <a:cxnLst/>
              <a:rect l="l" t="t" r="r" b="b"/>
              <a:pathLst>
                <a:path w="7" h="5" extrusionOk="0">
                  <a:moveTo>
                    <a:pt x="1" y="5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3" y="1"/>
                    <a:pt x="4" y="2"/>
                  </a:cubicBezTo>
                  <a:cubicBezTo>
                    <a:pt x="4" y="2"/>
                    <a:pt x="7" y="3"/>
                    <a:pt x="7" y="4"/>
                  </a:cubicBezTo>
                  <a:cubicBezTo>
                    <a:pt x="7" y="4"/>
                    <a:pt x="2" y="5"/>
                    <a:pt x="1" y="5"/>
                  </a:cubicBezTo>
                  <a:cubicBezTo>
                    <a:pt x="0" y="4"/>
                    <a:pt x="4" y="5"/>
                    <a:pt x="1" y="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0"/>
            <p:cNvSpPr/>
            <p:nvPr/>
          </p:nvSpPr>
          <p:spPr>
            <a:xfrm>
              <a:off x="6738407" y="4347133"/>
              <a:ext cx="111465" cy="82827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8" y="8"/>
                  </a:moveTo>
                  <a:cubicBezTo>
                    <a:pt x="6" y="9"/>
                    <a:pt x="0" y="0"/>
                    <a:pt x="3" y="1"/>
                  </a:cubicBezTo>
                  <a:cubicBezTo>
                    <a:pt x="6" y="3"/>
                    <a:pt x="12" y="8"/>
                    <a:pt x="8" y="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0"/>
            <p:cNvSpPr/>
            <p:nvPr/>
          </p:nvSpPr>
          <p:spPr>
            <a:xfrm>
              <a:off x="6916751" y="4337578"/>
              <a:ext cx="82803" cy="28669"/>
            </a:xfrm>
            <a:custGeom>
              <a:avLst/>
              <a:gdLst/>
              <a:ahLst/>
              <a:cxnLst/>
              <a:rect l="l" t="t" r="r" b="b"/>
              <a:pathLst>
                <a:path w="9" h="3" extrusionOk="0">
                  <a:moveTo>
                    <a:pt x="2" y="1"/>
                  </a:moveTo>
                  <a:cubicBezTo>
                    <a:pt x="5" y="0"/>
                    <a:pt x="9" y="2"/>
                    <a:pt x="8" y="2"/>
                  </a:cubicBezTo>
                  <a:cubicBezTo>
                    <a:pt x="3" y="3"/>
                    <a:pt x="0" y="2"/>
                    <a:pt x="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10"/>
            <p:cNvSpPr/>
            <p:nvPr/>
          </p:nvSpPr>
          <p:spPr>
            <a:xfrm>
              <a:off x="6757513" y="4187857"/>
              <a:ext cx="334395" cy="178393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28" y="17"/>
                  </a:moveTo>
                  <a:cubicBezTo>
                    <a:pt x="27" y="17"/>
                    <a:pt x="27" y="16"/>
                    <a:pt x="27" y="15"/>
                  </a:cubicBezTo>
                  <a:cubicBezTo>
                    <a:pt x="26" y="14"/>
                    <a:pt x="23" y="13"/>
                    <a:pt x="22" y="13"/>
                  </a:cubicBezTo>
                  <a:cubicBezTo>
                    <a:pt x="21" y="13"/>
                    <a:pt x="14" y="15"/>
                    <a:pt x="14" y="14"/>
                  </a:cubicBezTo>
                  <a:cubicBezTo>
                    <a:pt x="14" y="14"/>
                    <a:pt x="18" y="12"/>
                    <a:pt x="18" y="12"/>
                  </a:cubicBezTo>
                  <a:cubicBezTo>
                    <a:pt x="15" y="11"/>
                    <a:pt x="11" y="14"/>
                    <a:pt x="8" y="12"/>
                  </a:cubicBezTo>
                  <a:cubicBezTo>
                    <a:pt x="2" y="9"/>
                    <a:pt x="13" y="10"/>
                    <a:pt x="13" y="10"/>
                  </a:cubicBezTo>
                  <a:cubicBezTo>
                    <a:pt x="13" y="10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7"/>
                    <a:pt x="11" y="8"/>
                    <a:pt x="11" y="8"/>
                  </a:cubicBezTo>
                  <a:cubicBezTo>
                    <a:pt x="10" y="7"/>
                    <a:pt x="12" y="6"/>
                    <a:pt x="10" y="6"/>
                  </a:cubicBezTo>
                  <a:cubicBezTo>
                    <a:pt x="9" y="6"/>
                    <a:pt x="7" y="7"/>
                    <a:pt x="6" y="6"/>
                  </a:cubicBezTo>
                  <a:cubicBezTo>
                    <a:pt x="6" y="5"/>
                    <a:pt x="4" y="6"/>
                    <a:pt x="3" y="5"/>
                  </a:cubicBezTo>
                  <a:cubicBezTo>
                    <a:pt x="0" y="0"/>
                    <a:pt x="7" y="2"/>
                    <a:pt x="9" y="2"/>
                  </a:cubicBezTo>
                  <a:cubicBezTo>
                    <a:pt x="11" y="1"/>
                    <a:pt x="14" y="0"/>
                    <a:pt x="16" y="1"/>
                  </a:cubicBezTo>
                  <a:cubicBezTo>
                    <a:pt x="19" y="2"/>
                    <a:pt x="14" y="7"/>
                    <a:pt x="18" y="5"/>
                  </a:cubicBezTo>
                  <a:cubicBezTo>
                    <a:pt x="19" y="5"/>
                    <a:pt x="21" y="3"/>
                    <a:pt x="22" y="4"/>
                  </a:cubicBezTo>
                  <a:cubicBezTo>
                    <a:pt x="23" y="5"/>
                    <a:pt x="24" y="7"/>
                    <a:pt x="25" y="7"/>
                  </a:cubicBezTo>
                  <a:cubicBezTo>
                    <a:pt x="26" y="7"/>
                    <a:pt x="29" y="6"/>
                    <a:pt x="30" y="7"/>
                  </a:cubicBezTo>
                  <a:cubicBezTo>
                    <a:pt x="32" y="8"/>
                    <a:pt x="32" y="11"/>
                    <a:pt x="33" y="12"/>
                  </a:cubicBezTo>
                  <a:cubicBezTo>
                    <a:pt x="34" y="14"/>
                    <a:pt x="36" y="15"/>
                    <a:pt x="34" y="16"/>
                  </a:cubicBezTo>
                  <a:cubicBezTo>
                    <a:pt x="33" y="18"/>
                    <a:pt x="30" y="18"/>
                    <a:pt x="28" y="17"/>
                  </a:cubicBezTo>
                  <a:cubicBezTo>
                    <a:pt x="27" y="16"/>
                    <a:pt x="31" y="19"/>
                    <a:pt x="28" y="17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10"/>
            <p:cNvSpPr/>
            <p:nvPr/>
          </p:nvSpPr>
          <p:spPr>
            <a:xfrm>
              <a:off x="7018660" y="4101847"/>
              <a:ext cx="101909" cy="47785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8" y="5"/>
                  </a:moveTo>
                  <a:cubicBezTo>
                    <a:pt x="6" y="5"/>
                    <a:pt x="6" y="4"/>
                    <a:pt x="4" y="4"/>
                  </a:cubicBezTo>
                  <a:cubicBezTo>
                    <a:pt x="4" y="4"/>
                    <a:pt x="0" y="4"/>
                    <a:pt x="2" y="3"/>
                  </a:cubicBezTo>
                  <a:cubicBezTo>
                    <a:pt x="3" y="1"/>
                    <a:pt x="6" y="0"/>
                    <a:pt x="7" y="2"/>
                  </a:cubicBezTo>
                  <a:cubicBezTo>
                    <a:pt x="9" y="3"/>
                    <a:pt x="11" y="5"/>
                    <a:pt x="8" y="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0"/>
            <p:cNvSpPr/>
            <p:nvPr/>
          </p:nvSpPr>
          <p:spPr>
            <a:xfrm>
              <a:off x="7101463" y="4251568"/>
              <a:ext cx="187897" cy="105124"/>
            </a:xfrm>
            <a:custGeom>
              <a:avLst/>
              <a:gdLst/>
              <a:ahLst/>
              <a:cxnLst/>
              <a:rect l="l" t="t" r="r" b="b"/>
              <a:pathLst>
                <a:path w="20" h="11" extrusionOk="0">
                  <a:moveTo>
                    <a:pt x="8" y="7"/>
                  </a:moveTo>
                  <a:cubicBezTo>
                    <a:pt x="6" y="7"/>
                    <a:pt x="4" y="6"/>
                    <a:pt x="3" y="5"/>
                  </a:cubicBezTo>
                  <a:cubicBezTo>
                    <a:pt x="0" y="4"/>
                    <a:pt x="4" y="3"/>
                    <a:pt x="4" y="3"/>
                  </a:cubicBezTo>
                  <a:cubicBezTo>
                    <a:pt x="4" y="2"/>
                    <a:pt x="2" y="1"/>
                    <a:pt x="1" y="1"/>
                  </a:cubicBezTo>
                  <a:cubicBezTo>
                    <a:pt x="1" y="0"/>
                    <a:pt x="6" y="1"/>
                    <a:pt x="6" y="1"/>
                  </a:cubicBezTo>
                  <a:cubicBezTo>
                    <a:pt x="8" y="1"/>
                    <a:pt x="10" y="2"/>
                    <a:pt x="12" y="3"/>
                  </a:cubicBezTo>
                  <a:cubicBezTo>
                    <a:pt x="14" y="3"/>
                    <a:pt x="15" y="3"/>
                    <a:pt x="16" y="3"/>
                  </a:cubicBezTo>
                  <a:cubicBezTo>
                    <a:pt x="17" y="3"/>
                    <a:pt x="20" y="4"/>
                    <a:pt x="19" y="4"/>
                  </a:cubicBezTo>
                  <a:cubicBezTo>
                    <a:pt x="17" y="6"/>
                    <a:pt x="16" y="5"/>
                    <a:pt x="18" y="8"/>
                  </a:cubicBezTo>
                  <a:cubicBezTo>
                    <a:pt x="19" y="9"/>
                    <a:pt x="16" y="9"/>
                    <a:pt x="15" y="10"/>
                  </a:cubicBezTo>
                  <a:cubicBezTo>
                    <a:pt x="13" y="10"/>
                    <a:pt x="11" y="11"/>
                    <a:pt x="9" y="11"/>
                  </a:cubicBezTo>
                  <a:cubicBezTo>
                    <a:pt x="8" y="10"/>
                    <a:pt x="4" y="9"/>
                    <a:pt x="4" y="8"/>
                  </a:cubicBezTo>
                  <a:cubicBezTo>
                    <a:pt x="4" y="8"/>
                    <a:pt x="10" y="7"/>
                    <a:pt x="8" y="7"/>
                  </a:cubicBezTo>
                  <a:cubicBezTo>
                    <a:pt x="5" y="6"/>
                    <a:pt x="10" y="7"/>
                    <a:pt x="8" y="7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0"/>
            <p:cNvSpPr/>
            <p:nvPr/>
          </p:nvSpPr>
          <p:spPr>
            <a:xfrm>
              <a:off x="7206560" y="4347133"/>
              <a:ext cx="165604" cy="47785"/>
            </a:xfrm>
            <a:custGeom>
              <a:avLst/>
              <a:gdLst/>
              <a:ahLst/>
              <a:cxnLst/>
              <a:rect l="l" t="t" r="r" b="b"/>
              <a:pathLst>
                <a:path w="18" h="5" extrusionOk="0">
                  <a:moveTo>
                    <a:pt x="14" y="5"/>
                  </a:moveTo>
                  <a:cubicBezTo>
                    <a:pt x="14" y="4"/>
                    <a:pt x="18" y="2"/>
                    <a:pt x="16" y="2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0" y="1"/>
                    <a:pt x="6" y="0"/>
                    <a:pt x="3" y="1"/>
                  </a:cubicBezTo>
                  <a:cubicBezTo>
                    <a:pt x="0" y="1"/>
                    <a:pt x="1" y="4"/>
                    <a:pt x="4" y="4"/>
                  </a:cubicBezTo>
                  <a:cubicBezTo>
                    <a:pt x="7" y="4"/>
                    <a:pt x="11" y="5"/>
                    <a:pt x="14" y="5"/>
                  </a:cubicBezTo>
                  <a:cubicBezTo>
                    <a:pt x="16" y="4"/>
                    <a:pt x="12" y="5"/>
                    <a:pt x="14" y="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0"/>
            <p:cNvSpPr/>
            <p:nvPr/>
          </p:nvSpPr>
          <p:spPr>
            <a:xfrm>
              <a:off x="7197007" y="4560566"/>
              <a:ext cx="156051" cy="105124"/>
            </a:xfrm>
            <a:custGeom>
              <a:avLst/>
              <a:gdLst/>
              <a:ahLst/>
              <a:cxnLst/>
              <a:rect l="l" t="t" r="r" b="b"/>
              <a:pathLst>
                <a:path w="17" h="11" extrusionOk="0">
                  <a:moveTo>
                    <a:pt x="7" y="1"/>
                  </a:moveTo>
                  <a:cubicBezTo>
                    <a:pt x="5" y="0"/>
                    <a:pt x="2" y="4"/>
                    <a:pt x="1" y="6"/>
                  </a:cubicBezTo>
                  <a:cubicBezTo>
                    <a:pt x="0" y="8"/>
                    <a:pt x="8" y="10"/>
                    <a:pt x="10" y="10"/>
                  </a:cubicBezTo>
                  <a:cubicBezTo>
                    <a:pt x="11" y="11"/>
                    <a:pt x="14" y="11"/>
                    <a:pt x="15" y="10"/>
                  </a:cubicBezTo>
                  <a:cubicBezTo>
                    <a:pt x="16" y="10"/>
                    <a:pt x="15" y="9"/>
                    <a:pt x="15" y="8"/>
                  </a:cubicBezTo>
                  <a:cubicBezTo>
                    <a:pt x="15" y="7"/>
                    <a:pt x="15" y="6"/>
                    <a:pt x="16" y="6"/>
                  </a:cubicBezTo>
                  <a:cubicBezTo>
                    <a:pt x="17" y="4"/>
                    <a:pt x="9" y="1"/>
                    <a:pt x="7" y="1"/>
                  </a:cubicBezTo>
                  <a:cubicBezTo>
                    <a:pt x="5" y="0"/>
                    <a:pt x="8" y="1"/>
                    <a:pt x="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0"/>
            <p:cNvSpPr/>
            <p:nvPr/>
          </p:nvSpPr>
          <p:spPr>
            <a:xfrm>
              <a:off x="7270254" y="4535082"/>
              <a:ext cx="38217" cy="25484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3" y="2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0"/>
                    <a:pt x="4" y="2"/>
                    <a:pt x="3" y="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10"/>
            <p:cNvSpPr/>
            <p:nvPr/>
          </p:nvSpPr>
          <p:spPr>
            <a:xfrm>
              <a:off x="7439043" y="4366247"/>
              <a:ext cx="82803" cy="54153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1" y="5"/>
                  </a:moveTo>
                  <a:cubicBezTo>
                    <a:pt x="1" y="5"/>
                    <a:pt x="2" y="2"/>
                    <a:pt x="1" y="1"/>
                  </a:cubicBezTo>
                  <a:cubicBezTo>
                    <a:pt x="1" y="0"/>
                    <a:pt x="4" y="1"/>
                    <a:pt x="5" y="1"/>
                  </a:cubicBezTo>
                  <a:cubicBezTo>
                    <a:pt x="6" y="1"/>
                    <a:pt x="9" y="2"/>
                    <a:pt x="9" y="3"/>
                  </a:cubicBezTo>
                  <a:cubicBezTo>
                    <a:pt x="8" y="4"/>
                    <a:pt x="6" y="5"/>
                    <a:pt x="5" y="5"/>
                  </a:cubicBezTo>
                  <a:cubicBezTo>
                    <a:pt x="3" y="6"/>
                    <a:pt x="3" y="6"/>
                    <a:pt x="1" y="5"/>
                  </a:cubicBezTo>
                  <a:cubicBezTo>
                    <a:pt x="0" y="4"/>
                    <a:pt x="2" y="6"/>
                    <a:pt x="1" y="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10"/>
            <p:cNvSpPr/>
            <p:nvPr/>
          </p:nvSpPr>
          <p:spPr>
            <a:xfrm>
              <a:off x="7483629" y="4449069"/>
              <a:ext cx="28662" cy="38227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2" y="1"/>
                  </a:moveTo>
                  <a:cubicBezTo>
                    <a:pt x="0" y="0"/>
                    <a:pt x="0" y="3"/>
                    <a:pt x="1" y="3"/>
                  </a:cubicBezTo>
                  <a:cubicBezTo>
                    <a:pt x="2" y="4"/>
                    <a:pt x="3" y="2"/>
                    <a:pt x="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10"/>
            <p:cNvSpPr/>
            <p:nvPr/>
          </p:nvSpPr>
          <p:spPr>
            <a:xfrm>
              <a:off x="7177896" y="4420403"/>
              <a:ext cx="831212" cy="254845"/>
            </a:xfrm>
            <a:custGeom>
              <a:avLst/>
              <a:gdLst/>
              <a:ahLst/>
              <a:cxnLst/>
              <a:rect l="l" t="t" r="r" b="b"/>
              <a:pathLst>
                <a:path w="89" h="27" extrusionOk="0">
                  <a:moveTo>
                    <a:pt x="17" y="7"/>
                  </a:moveTo>
                  <a:cubicBezTo>
                    <a:pt x="18" y="7"/>
                    <a:pt x="20" y="5"/>
                    <a:pt x="19" y="4"/>
                  </a:cubicBezTo>
                  <a:cubicBezTo>
                    <a:pt x="18" y="3"/>
                    <a:pt x="16" y="2"/>
                    <a:pt x="15" y="2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0" y="2"/>
                    <a:pt x="3" y="2"/>
                    <a:pt x="4" y="3"/>
                  </a:cubicBezTo>
                  <a:cubicBezTo>
                    <a:pt x="4" y="3"/>
                    <a:pt x="0" y="3"/>
                    <a:pt x="0" y="4"/>
                  </a:cubicBezTo>
                  <a:cubicBezTo>
                    <a:pt x="0" y="5"/>
                    <a:pt x="4" y="5"/>
                    <a:pt x="5" y="5"/>
                  </a:cubicBezTo>
                  <a:cubicBezTo>
                    <a:pt x="5" y="6"/>
                    <a:pt x="7" y="6"/>
                    <a:pt x="7" y="6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12" y="11"/>
                    <a:pt x="21" y="5"/>
                    <a:pt x="24" y="13"/>
                  </a:cubicBezTo>
                  <a:cubicBezTo>
                    <a:pt x="24" y="14"/>
                    <a:pt x="26" y="15"/>
                    <a:pt x="25" y="16"/>
                  </a:cubicBezTo>
                  <a:cubicBezTo>
                    <a:pt x="24" y="18"/>
                    <a:pt x="23" y="19"/>
                    <a:pt x="24" y="21"/>
                  </a:cubicBezTo>
                  <a:cubicBezTo>
                    <a:pt x="24" y="21"/>
                    <a:pt x="26" y="25"/>
                    <a:pt x="27" y="25"/>
                  </a:cubicBezTo>
                  <a:cubicBezTo>
                    <a:pt x="28" y="26"/>
                    <a:pt x="30" y="23"/>
                    <a:pt x="30" y="24"/>
                  </a:cubicBezTo>
                  <a:cubicBezTo>
                    <a:pt x="31" y="24"/>
                    <a:pt x="32" y="26"/>
                    <a:pt x="33" y="26"/>
                  </a:cubicBezTo>
                  <a:cubicBezTo>
                    <a:pt x="35" y="27"/>
                    <a:pt x="37" y="26"/>
                    <a:pt x="38" y="26"/>
                  </a:cubicBezTo>
                  <a:cubicBezTo>
                    <a:pt x="39" y="25"/>
                    <a:pt x="41" y="23"/>
                    <a:pt x="42" y="23"/>
                  </a:cubicBezTo>
                  <a:cubicBezTo>
                    <a:pt x="42" y="23"/>
                    <a:pt x="44" y="26"/>
                    <a:pt x="45" y="26"/>
                  </a:cubicBezTo>
                  <a:cubicBezTo>
                    <a:pt x="47" y="27"/>
                    <a:pt x="50" y="27"/>
                    <a:pt x="52" y="27"/>
                  </a:cubicBezTo>
                  <a:cubicBezTo>
                    <a:pt x="56" y="27"/>
                    <a:pt x="59" y="27"/>
                    <a:pt x="62" y="27"/>
                  </a:cubicBezTo>
                  <a:cubicBezTo>
                    <a:pt x="63" y="27"/>
                    <a:pt x="64" y="27"/>
                    <a:pt x="65" y="27"/>
                  </a:cubicBezTo>
                  <a:cubicBezTo>
                    <a:pt x="67" y="26"/>
                    <a:pt x="66" y="24"/>
                    <a:pt x="67" y="24"/>
                  </a:cubicBezTo>
                  <a:cubicBezTo>
                    <a:pt x="68" y="23"/>
                    <a:pt x="69" y="24"/>
                    <a:pt x="70" y="25"/>
                  </a:cubicBezTo>
                  <a:cubicBezTo>
                    <a:pt x="71" y="26"/>
                    <a:pt x="74" y="27"/>
                    <a:pt x="76" y="27"/>
                  </a:cubicBezTo>
                  <a:cubicBezTo>
                    <a:pt x="78" y="27"/>
                    <a:pt x="80" y="27"/>
                    <a:pt x="82" y="26"/>
                  </a:cubicBezTo>
                  <a:cubicBezTo>
                    <a:pt x="84" y="26"/>
                    <a:pt x="83" y="24"/>
                    <a:pt x="85" y="24"/>
                  </a:cubicBezTo>
                  <a:cubicBezTo>
                    <a:pt x="86" y="24"/>
                    <a:pt x="87" y="21"/>
                    <a:pt x="85" y="22"/>
                  </a:cubicBezTo>
                  <a:cubicBezTo>
                    <a:pt x="85" y="22"/>
                    <a:pt x="83" y="22"/>
                    <a:pt x="82" y="22"/>
                  </a:cubicBezTo>
                  <a:cubicBezTo>
                    <a:pt x="82" y="22"/>
                    <a:pt x="89" y="18"/>
                    <a:pt x="85" y="17"/>
                  </a:cubicBezTo>
                  <a:cubicBezTo>
                    <a:pt x="84" y="17"/>
                    <a:pt x="82" y="16"/>
                    <a:pt x="80" y="16"/>
                  </a:cubicBezTo>
                  <a:cubicBezTo>
                    <a:pt x="78" y="16"/>
                    <a:pt x="80" y="14"/>
                    <a:pt x="78" y="14"/>
                  </a:cubicBezTo>
                  <a:cubicBezTo>
                    <a:pt x="75" y="14"/>
                    <a:pt x="73" y="14"/>
                    <a:pt x="70" y="14"/>
                  </a:cubicBezTo>
                  <a:cubicBezTo>
                    <a:pt x="68" y="14"/>
                    <a:pt x="67" y="13"/>
                    <a:pt x="65" y="14"/>
                  </a:cubicBezTo>
                  <a:cubicBezTo>
                    <a:pt x="64" y="14"/>
                    <a:pt x="55" y="16"/>
                    <a:pt x="55" y="17"/>
                  </a:cubicBezTo>
                  <a:cubicBezTo>
                    <a:pt x="55" y="17"/>
                    <a:pt x="56" y="17"/>
                    <a:pt x="56" y="18"/>
                  </a:cubicBezTo>
                  <a:cubicBezTo>
                    <a:pt x="56" y="18"/>
                    <a:pt x="53" y="18"/>
                    <a:pt x="52" y="18"/>
                  </a:cubicBezTo>
                  <a:cubicBezTo>
                    <a:pt x="51" y="18"/>
                    <a:pt x="50" y="17"/>
                    <a:pt x="49" y="16"/>
                  </a:cubicBezTo>
                  <a:cubicBezTo>
                    <a:pt x="48" y="16"/>
                    <a:pt x="47" y="17"/>
                    <a:pt x="46" y="17"/>
                  </a:cubicBezTo>
                  <a:cubicBezTo>
                    <a:pt x="45" y="17"/>
                    <a:pt x="43" y="16"/>
                    <a:pt x="42" y="16"/>
                  </a:cubicBezTo>
                  <a:cubicBezTo>
                    <a:pt x="41" y="16"/>
                    <a:pt x="42" y="18"/>
                    <a:pt x="41" y="18"/>
                  </a:cubicBezTo>
                  <a:cubicBezTo>
                    <a:pt x="40" y="18"/>
                    <a:pt x="39" y="16"/>
                    <a:pt x="38" y="16"/>
                  </a:cubicBezTo>
                  <a:cubicBezTo>
                    <a:pt x="35" y="16"/>
                    <a:pt x="39" y="15"/>
                    <a:pt x="39" y="14"/>
                  </a:cubicBezTo>
                  <a:cubicBezTo>
                    <a:pt x="39" y="13"/>
                    <a:pt x="35" y="12"/>
                    <a:pt x="34" y="12"/>
                  </a:cubicBezTo>
                  <a:cubicBezTo>
                    <a:pt x="34" y="12"/>
                    <a:pt x="30" y="13"/>
                    <a:pt x="30" y="13"/>
                  </a:cubicBezTo>
                  <a:cubicBezTo>
                    <a:pt x="30" y="12"/>
                    <a:pt x="32" y="12"/>
                    <a:pt x="32" y="12"/>
                  </a:cubicBezTo>
                  <a:cubicBezTo>
                    <a:pt x="32" y="11"/>
                    <a:pt x="27" y="10"/>
                    <a:pt x="28" y="9"/>
                  </a:cubicBezTo>
                  <a:cubicBezTo>
                    <a:pt x="28" y="9"/>
                    <a:pt x="38" y="10"/>
                    <a:pt x="38" y="10"/>
                  </a:cubicBezTo>
                  <a:cubicBezTo>
                    <a:pt x="38" y="9"/>
                    <a:pt x="34" y="8"/>
                    <a:pt x="33" y="7"/>
                  </a:cubicBezTo>
                  <a:cubicBezTo>
                    <a:pt x="32" y="7"/>
                    <a:pt x="30" y="7"/>
                    <a:pt x="28" y="7"/>
                  </a:cubicBezTo>
                  <a:cubicBezTo>
                    <a:pt x="29" y="7"/>
                    <a:pt x="31" y="7"/>
                    <a:pt x="32" y="6"/>
                  </a:cubicBezTo>
                  <a:cubicBezTo>
                    <a:pt x="32" y="5"/>
                    <a:pt x="27" y="5"/>
                    <a:pt x="27" y="5"/>
                  </a:cubicBezTo>
                  <a:cubicBezTo>
                    <a:pt x="23" y="5"/>
                    <a:pt x="21" y="6"/>
                    <a:pt x="17" y="7"/>
                  </a:cubicBezTo>
                  <a:cubicBezTo>
                    <a:pt x="17" y="7"/>
                    <a:pt x="18" y="7"/>
                    <a:pt x="17" y="7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10"/>
            <p:cNvSpPr/>
            <p:nvPr/>
          </p:nvSpPr>
          <p:spPr>
            <a:xfrm>
              <a:off x="7197007" y="3980797"/>
              <a:ext cx="550956" cy="347225"/>
            </a:xfrm>
            <a:custGeom>
              <a:avLst/>
              <a:gdLst/>
              <a:ahLst/>
              <a:cxnLst/>
              <a:rect l="l" t="t" r="r" b="b"/>
              <a:pathLst>
                <a:path w="59" h="37" extrusionOk="0">
                  <a:moveTo>
                    <a:pt x="58" y="24"/>
                  </a:moveTo>
                  <a:cubicBezTo>
                    <a:pt x="58" y="22"/>
                    <a:pt x="56" y="22"/>
                    <a:pt x="55" y="21"/>
                  </a:cubicBezTo>
                  <a:cubicBezTo>
                    <a:pt x="54" y="20"/>
                    <a:pt x="53" y="22"/>
                    <a:pt x="52" y="21"/>
                  </a:cubicBezTo>
                  <a:cubicBezTo>
                    <a:pt x="50" y="19"/>
                    <a:pt x="48" y="21"/>
                    <a:pt x="46" y="20"/>
                  </a:cubicBezTo>
                  <a:cubicBezTo>
                    <a:pt x="46" y="20"/>
                    <a:pt x="48" y="19"/>
                    <a:pt x="48" y="18"/>
                  </a:cubicBezTo>
                  <a:cubicBezTo>
                    <a:pt x="48" y="18"/>
                    <a:pt x="46" y="18"/>
                    <a:pt x="46" y="18"/>
                  </a:cubicBezTo>
                  <a:cubicBezTo>
                    <a:pt x="46" y="17"/>
                    <a:pt x="47" y="17"/>
                    <a:pt x="47" y="16"/>
                  </a:cubicBezTo>
                  <a:cubicBezTo>
                    <a:pt x="47" y="15"/>
                    <a:pt x="44" y="16"/>
                    <a:pt x="44" y="15"/>
                  </a:cubicBezTo>
                  <a:cubicBezTo>
                    <a:pt x="43" y="15"/>
                    <a:pt x="45" y="14"/>
                    <a:pt x="45" y="14"/>
                  </a:cubicBezTo>
                  <a:cubicBezTo>
                    <a:pt x="46" y="13"/>
                    <a:pt x="44" y="12"/>
                    <a:pt x="44" y="11"/>
                  </a:cubicBezTo>
                  <a:cubicBezTo>
                    <a:pt x="43" y="10"/>
                    <a:pt x="38" y="11"/>
                    <a:pt x="38" y="11"/>
                  </a:cubicBezTo>
                  <a:cubicBezTo>
                    <a:pt x="38" y="12"/>
                    <a:pt x="43" y="14"/>
                    <a:pt x="43" y="15"/>
                  </a:cubicBezTo>
                  <a:cubicBezTo>
                    <a:pt x="42" y="16"/>
                    <a:pt x="39" y="14"/>
                    <a:pt x="38" y="13"/>
                  </a:cubicBezTo>
                  <a:cubicBezTo>
                    <a:pt x="36" y="12"/>
                    <a:pt x="39" y="10"/>
                    <a:pt x="35" y="10"/>
                  </a:cubicBezTo>
                  <a:cubicBezTo>
                    <a:pt x="33" y="10"/>
                    <a:pt x="30" y="10"/>
                    <a:pt x="29" y="8"/>
                  </a:cubicBezTo>
                  <a:cubicBezTo>
                    <a:pt x="28" y="6"/>
                    <a:pt x="26" y="3"/>
                    <a:pt x="24" y="2"/>
                  </a:cubicBezTo>
                  <a:cubicBezTo>
                    <a:pt x="21" y="1"/>
                    <a:pt x="18" y="0"/>
                    <a:pt x="16" y="0"/>
                  </a:cubicBezTo>
                  <a:cubicBezTo>
                    <a:pt x="15" y="0"/>
                    <a:pt x="10" y="0"/>
                    <a:pt x="12" y="1"/>
                  </a:cubicBezTo>
                  <a:cubicBezTo>
                    <a:pt x="13" y="1"/>
                    <a:pt x="17" y="2"/>
                    <a:pt x="17" y="2"/>
                  </a:cubicBezTo>
                  <a:cubicBezTo>
                    <a:pt x="17" y="4"/>
                    <a:pt x="13" y="3"/>
                    <a:pt x="12" y="3"/>
                  </a:cubicBezTo>
                  <a:cubicBezTo>
                    <a:pt x="12" y="3"/>
                    <a:pt x="13" y="4"/>
                    <a:pt x="13" y="4"/>
                  </a:cubicBezTo>
                  <a:cubicBezTo>
                    <a:pt x="13" y="5"/>
                    <a:pt x="7" y="2"/>
                    <a:pt x="6" y="5"/>
                  </a:cubicBezTo>
                  <a:cubicBezTo>
                    <a:pt x="6" y="5"/>
                    <a:pt x="11" y="7"/>
                    <a:pt x="12" y="7"/>
                  </a:cubicBezTo>
                  <a:cubicBezTo>
                    <a:pt x="10" y="6"/>
                    <a:pt x="11" y="9"/>
                    <a:pt x="11" y="9"/>
                  </a:cubicBezTo>
                  <a:cubicBezTo>
                    <a:pt x="11" y="10"/>
                    <a:pt x="4" y="7"/>
                    <a:pt x="3" y="8"/>
                  </a:cubicBezTo>
                  <a:cubicBezTo>
                    <a:pt x="3" y="7"/>
                    <a:pt x="6" y="8"/>
                    <a:pt x="6" y="9"/>
                  </a:cubicBezTo>
                  <a:cubicBezTo>
                    <a:pt x="6" y="8"/>
                    <a:pt x="4" y="9"/>
                    <a:pt x="4" y="9"/>
                  </a:cubicBezTo>
                  <a:cubicBezTo>
                    <a:pt x="3" y="10"/>
                    <a:pt x="5" y="11"/>
                    <a:pt x="5" y="11"/>
                  </a:cubicBezTo>
                  <a:cubicBezTo>
                    <a:pt x="6" y="12"/>
                    <a:pt x="2" y="12"/>
                    <a:pt x="1" y="12"/>
                  </a:cubicBezTo>
                  <a:cubicBezTo>
                    <a:pt x="2" y="12"/>
                    <a:pt x="4" y="13"/>
                    <a:pt x="6" y="14"/>
                  </a:cubicBezTo>
                  <a:cubicBezTo>
                    <a:pt x="8" y="14"/>
                    <a:pt x="10" y="13"/>
                    <a:pt x="12" y="13"/>
                  </a:cubicBezTo>
                  <a:cubicBezTo>
                    <a:pt x="12" y="13"/>
                    <a:pt x="10" y="14"/>
                    <a:pt x="10" y="14"/>
                  </a:cubicBezTo>
                  <a:cubicBezTo>
                    <a:pt x="10" y="15"/>
                    <a:pt x="11" y="15"/>
                    <a:pt x="11" y="15"/>
                  </a:cubicBezTo>
                  <a:cubicBezTo>
                    <a:pt x="11" y="16"/>
                    <a:pt x="0" y="15"/>
                    <a:pt x="0" y="15"/>
                  </a:cubicBezTo>
                  <a:cubicBezTo>
                    <a:pt x="0" y="15"/>
                    <a:pt x="2" y="18"/>
                    <a:pt x="2" y="18"/>
                  </a:cubicBezTo>
                  <a:cubicBezTo>
                    <a:pt x="3" y="19"/>
                    <a:pt x="7" y="21"/>
                    <a:pt x="7" y="20"/>
                  </a:cubicBezTo>
                  <a:cubicBezTo>
                    <a:pt x="7" y="21"/>
                    <a:pt x="5" y="20"/>
                    <a:pt x="6" y="22"/>
                  </a:cubicBezTo>
                  <a:cubicBezTo>
                    <a:pt x="6" y="22"/>
                    <a:pt x="7" y="23"/>
                    <a:pt x="8" y="23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2" y="22"/>
                    <a:pt x="13" y="24"/>
                    <a:pt x="14" y="23"/>
                  </a:cubicBezTo>
                  <a:cubicBezTo>
                    <a:pt x="17" y="22"/>
                    <a:pt x="19" y="21"/>
                    <a:pt x="21" y="22"/>
                  </a:cubicBezTo>
                  <a:cubicBezTo>
                    <a:pt x="23" y="23"/>
                    <a:pt x="24" y="23"/>
                    <a:pt x="26" y="23"/>
                  </a:cubicBezTo>
                  <a:cubicBezTo>
                    <a:pt x="25" y="23"/>
                    <a:pt x="23" y="23"/>
                    <a:pt x="21" y="23"/>
                  </a:cubicBezTo>
                  <a:cubicBezTo>
                    <a:pt x="23" y="23"/>
                    <a:pt x="27" y="23"/>
                    <a:pt x="28" y="24"/>
                  </a:cubicBezTo>
                  <a:cubicBezTo>
                    <a:pt x="28" y="24"/>
                    <a:pt x="23" y="25"/>
                    <a:pt x="23" y="25"/>
                  </a:cubicBezTo>
                  <a:cubicBezTo>
                    <a:pt x="21" y="25"/>
                    <a:pt x="18" y="25"/>
                    <a:pt x="16" y="25"/>
                  </a:cubicBezTo>
                  <a:cubicBezTo>
                    <a:pt x="16" y="26"/>
                    <a:pt x="12" y="27"/>
                    <a:pt x="13" y="27"/>
                  </a:cubicBezTo>
                  <a:cubicBezTo>
                    <a:pt x="14" y="28"/>
                    <a:pt x="15" y="28"/>
                    <a:pt x="16" y="30"/>
                  </a:cubicBezTo>
                  <a:cubicBezTo>
                    <a:pt x="16" y="32"/>
                    <a:pt x="22" y="30"/>
                    <a:pt x="23" y="32"/>
                  </a:cubicBezTo>
                  <a:cubicBezTo>
                    <a:pt x="23" y="32"/>
                    <a:pt x="19" y="32"/>
                    <a:pt x="19" y="33"/>
                  </a:cubicBezTo>
                  <a:cubicBezTo>
                    <a:pt x="20" y="34"/>
                    <a:pt x="25" y="36"/>
                    <a:pt x="26" y="36"/>
                  </a:cubicBezTo>
                  <a:cubicBezTo>
                    <a:pt x="26" y="36"/>
                    <a:pt x="32" y="36"/>
                    <a:pt x="32" y="35"/>
                  </a:cubicBezTo>
                  <a:cubicBezTo>
                    <a:pt x="32" y="35"/>
                    <a:pt x="31" y="35"/>
                    <a:pt x="31" y="35"/>
                  </a:cubicBezTo>
                  <a:cubicBezTo>
                    <a:pt x="31" y="33"/>
                    <a:pt x="35" y="36"/>
                    <a:pt x="34" y="36"/>
                  </a:cubicBezTo>
                  <a:cubicBezTo>
                    <a:pt x="35" y="36"/>
                    <a:pt x="33" y="33"/>
                    <a:pt x="33" y="32"/>
                  </a:cubicBezTo>
                  <a:cubicBezTo>
                    <a:pt x="35" y="31"/>
                    <a:pt x="37" y="37"/>
                    <a:pt x="40" y="35"/>
                  </a:cubicBezTo>
                  <a:cubicBezTo>
                    <a:pt x="41" y="34"/>
                    <a:pt x="39" y="32"/>
                    <a:pt x="40" y="32"/>
                  </a:cubicBezTo>
                  <a:cubicBezTo>
                    <a:pt x="41" y="32"/>
                    <a:pt x="41" y="34"/>
                    <a:pt x="41" y="35"/>
                  </a:cubicBezTo>
                  <a:cubicBezTo>
                    <a:pt x="42" y="35"/>
                    <a:pt x="43" y="31"/>
                    <a:pt x="42" y="31"/>
                  </a:cubicBezTo>
                  <a:cubicBezTo>
                    <a:pt x="42" y="30"/>
                    <a:pt x="42" y="29"/>
                    <a:pt x="41" y="29"/>
                  </a:cubicBezTo>
                  <a:cubicBezTo>
                    <a:pt x="41" y="28"/>
                    <a:pt x="42" y="26"/>
                    <a:pt x="43" y="27"/>
                  </a:cubicBezTo>
                  <a:cubicBezTo>
                    <a:pt x="44" y="28"/>
                    <a:pt x="43" y="32"/>
                    <a:pt x="46" y="30"/>
                  </a:cubicBezTo>
                  <a:cubicBezTo>
                    <a:pt x="47" y="29"/>
                    <a:pt x="50" y="25"/>
                    <a:pt x="52" y="27"/>
                  </a:cubicBezTo>
                  <a:cubicBezTo>
                    <a:pt x="53" y="27"/>
                    <a:pt x="51" y="28"/>
                    <a:pt x="51" y="28"/>
                  </a:cubicBezTo>
                  <a:cubicBezTo>
                    <a:pt x="51" y="28"/>
                    <a:pt x="56" y="27"/>
                    <a:pt x="56" y="27"/>
                  </a:cubicBezTo>
                  <a:cubicBezTo>
                    <a:pt x="56" y="27"/>
                    <a:pt x="54" y="27"/>
                    <a:pt x="54" y="26"/>
                  </a:cubicBezTo>
                  <a:cubicBezTo>
                    <a:pt x="54" y="25"/>
                    <a:pt x="59" y="25"/>
                    <a:pt x="58" y="24"/>
                  </a:cubicBezTo>
                  <a:cubicBezTo>
                    <a:pt x="58" y="22"/>
                    <a:pt x="58" y="25"/>
                    <a:pt x="58" y="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10"/>
            <p:cNvSpPr/>
            <p:nvPr/>
          </p:nvSpPr>
          <p:spPr>
            <a:xfrm>
              <a:off x="7419934" y="3767367"/>
              <a:ext cx="1455416" cy="758159"/>
            </a:xfrm>
            <a:custGeom>
              <a:avLst/>
              <a:gdLst/>
              <a:ahLst/>
              <a:cxnLst/>
              <a:rect l="l" t="t" r="r" b="b"/>
              <a:pathLst>
                <a:path w="156" h="81" extrusionOk="0">
                  <a:moveTo>
                    <a:pt x="26" y="70"/>
                  </a:moveTo>
                  <a:cubicBezTo>
                    <a:pt x="22" y="70"/>
                    <a:pt x="17" y="70"/>
                    <a:pt x="13" y="71"/>
                  </a:cubicBezTo>
                  <a:cubicBezTo>
                    <a:pt x="11" y="72"/>
                    <a:pt x="11" y="75"/>
                    <a:pt x="12" y="76"/>
                  </a:cubicBezTo>
                  <a:cubicBezTo>
                    <a:pt x="13" y="77"/>
                    <a:pt x="15" y="78"/>
                    <a:pt x="15" y="77"/>
                  </a:cubicBezTo>
                  <a:cubicBezTo>
                    <a:pt x="17" y="77"/>
                    <a:pt x="16" y="76"/>
                    <a:pt x="17" y="75"/>
                  </a:cubicBezTo>
                  <a:cubicBezTo>
                    <a:pt x="17" y="75"/>
                    <a:pt x="17" y="78"/>
                    <a:pt x="17" y="78"/>
                  </a:cubicBezTo>
                  <a:cubicBezTo>
                    <a:pt x="19" y="78"/>
                    <a:pt x="22" y="78"/>
                    <a:pt x="24" y="78"/>
                  </a:cubicBezTo>
                  <a:cubicBezTo>
                    <a:pt x="26" y="78"/>
                    <a:pt x="26" y="76"/>
                    <a:pt x="27" y="76"/>
                  </a:cubicBezTo>
                  <a:cubicBezTo>
                    <a:pt x="29" y="76"/>
                    <a:pt x="27" y="78"/>
                    <a:pt x="27" y="78"/>
                  </a:cubicBezTo>
                  <a:cubicBezTo>
                    <a:pt x="27" y="78"/>
                    <a:pt x="37" y="79"/>
                    <a:pt x="37" y="78"/>
                  </a:cubicBezTo>
                  <a:cubicBezTo>
                    <a:pt x="37" y="78"/>
                    <a:pt x="35" y="77"/>
                    <a:pt x="34" y="76"/>
                  </a:cubicBezTo>
                  <a:cubicBezTo>
                    <a:pt x="34" y="76"/>
                    <a:pt x="38" y="77"/>
                    <a:pt x="37" y="78"/>
                  </a:cubicBezTo>
                  <a:cubicBezTo>
                    <a:pt x="38" y="77"/>
                    <a:pt x="37" y="76"/>
                    <a:pt x="38" y="76"/>
                  </a:cubicBezTo>
                  <a:cubicBezTo>
                    <a:pt x="38" y="76"/>
                    <a:pt x="40" y="77"/>
                    <a:pt x="41" y="77"/>
                  </a:cubicBezTo>
                  <a:cubicBezTo>
                    <a:pt x="43" y="79"/>
                    <a:pt x="41" y="76"/>
                    <a:pt x="42" y="75"/>
                  </a:cubicBezTo>
                  <a:cubicBezTo>
                    <a:pt x="42" y="75"/>
                    <a:pt x="48" y="78"/>
                    <a:pt x="48" y="77"/>
                  </a:cubicBezTo>
                  <a:cubicBezTo>
                    <a:pt x="48" y="76"/>
                    <a:pt x="46" y="76"/>
                    <a:pt x="46" y="75"/>
                  </a:cubicBezTo>
                  <a:cubicBezTo>
                    <a:pt x="46" y="75"/>
                    <a:pt x="53" y="76"/>
                    <a:pt x="53" y="76"/>
                  </a:cubicBezTo>
                  <a:cubicBezTo>
                    <a:pt x="57" y="76"/>
                    <a:pt x="52" y="79"/>
                    <a:pt x="52" y="80"/>
                  </a:cubicBezTo>
                  <a:cubicBezTo>
                    <a:pt x="52" y="81"/>
                    <a:pt x="64" y="76"/>
                    <a:pt x="65" y="76"/>
                  </a:cubicBezTo>
                  <a:cubicBezTo>
                    <a:pt x="67" y="76"/>
                    <a:pt x="72" y="73"/>
                    <a:pt x="68" y="72"/>
                  </a:cubicBezTo>
                  <a:cubicBezTo>
                    <a:pt x="66" y="71"/>
                    <a:pt x="63" y="73"/>
                    <a:pt x="61" y="72"/>
                  </a:cubicBezTo>
                  <a:cubicBezTo>
                    <a:pt x="61" y="72"/>
                    <a:pt x="63" y="70"/>
                    <a:pt x="63" y="70"/>
                  </a:cubicBezTo>
                  <a:cubicBezTo>
                    <a:pt x="63" y="69"/>
                    <a:pt x="60" y="70"/>
                    <a:pt x="59" y="70"/>
                  </a:cubicBezTo>
                  <a:cubicBezTo>
                    <a:pt x="57" y="70"/>
                    <a:pt x="56" y="68"/>
                    <a:pt x="54" y="68"/>
                  </a:cubicBezTo>
                  <a:cubicBezTo>
                    <a:pt x="53" y="69"/>
                    <a:pt x="50" y="70"/>
                    <a:pt x="48" y="69"/>
                  </a:cubicBezTo>
                  <a:cubicBezTo>
                    <a:pt x="49" y="69"/>
                    <a:pt x="50" y="69"/>
                    <a:pt x="51" y="69"/>
                  </a:cubicBezTo>
                  <a:cubicBezTo>
                    <a:pt x="52" y="68"/>
                    <a:pt x="50" y="66"/>
                    <a:pt x="50" y="65"/>
                  </a:cubicBezTo>
                  <a:cubicBezTo>
                    <a:pt x="50" y="67"/>
                    <a:pt x="59" y="68"/>
                    <a:pt x="60" y="68"/>
                  </a:cubicBezTo>
                  <a:cubicBezTo>
                    <a:pt x="61" y="68"/>
                    <a:pt x="63" y="68"/>
                    <a:pt x="65" y="68"/>
                  </a:cubicBezTo>
                  <a:cubicBezTo>
                    <a:pt x="67" y="68"/>
                    <a:pt x="69" y="65"/>
                    <a:pt x="68" y="64"/>
                  </a:cubicBezTo>
                  <a:cubicBezTo>
                    <a:pt x="65" y="61"/>
                    <a:pt x="71" y="61"/>
                    <a:pt x="73" y="61"/>
                  </a:cubicBezTo>
                  <a:cubicBezTo>
                    <a:pt x="74" y="61"/>
                    <a:pt x="79" y="61"/>
                    <a:pt x="80" y="60"/>
                  </a:cubicBezTo>
                  <a:cubicBezTo>
                    <a:pt x="80" y="60"/>
                    <a:pt x="75" y="58"/>
                    <a:pt x="75" y="58"/>
                  </a:cubicBezTo>
                  <a:cubicBezTo>
                    <a:pt x="77" y="57"/>
                    <a:pt x="81" y="59"/>
                    <a:pt x="82" y="57"/>
                  </a:cubicBezTo>
                  <a:cubicBezTo>
                    <a:pt x="83" y="56"/>
                    <a:pt x="77" y="55"/>
                    <a:pt x="76" y="55"/>
                  </a:cubicBezTo>
                  <a:cubicBezTo>
                    <a:pt x="77" y="55"/>
                    <a:pt x="84" y="54"/>
                    <a:pt x="85" y="53"/>
                  </a:cubicBezTo>
                  <a:cubicBezTo>
                    <a:pt x="87" y="52"/>
                    <a:pt x="77" y="50"/>
                    <a:pt x="77" y="51"/>
                  </a:cubicBezTo>
                  <a:cubicBezTo>
                    <a:pt x="77" y="50"/>
                    <a:pt x="79" y="50"/>
                    <a:pt x="79" y="50"/>
                  </a:cubicBezTo>
                  <a:cubicBezTo>
                    <a:pt x="79" y="49"/>
                    <a:pt x="72" y="50"/>
                    <a:pt x="71" y="50"/>
                  </a:cubicBezTo>
                  <a:cubicBezTo>
                    <a:pt x="69" y="50"/>
                    <a:pt x="68" y="51"/>
                    <a:pt x="66" y="52"/>
                  </a:cubicBezTo>
                  <a:cubicBezTo>
                    <a:pt x="67" y="52"/>
                    <a:pt x="70" y="49"/>
                    <a:pt x="68" y="49"/>
                  </a:cubicBezTo>
                  <a:cubicBezTo>
                    <a:pt x="68" y="49"/>
                    <a:pt x="64" y="49"/>
                    <a:pt x="64" y="48"/>
                  </a:cubicBezTo>
                  <a:cubicBezTo>
                    <a:pt x="64" y="48"/>
                    <a:pt x="71" y="48"/>
                    <a:pt x="72" y="48"/>
                  </a:cubicBezTo>
                  <a:cubicBezTo>
                    <a:pt x="71" y="48"/>
                    <a:pt x="68" y="47"/>
                    <a:pt x="68" y="47"/>
                  </a:cubicBezTo>
                  <a:cubicBezTo>
                    <a:pt x="69" y="46"/>
                    <a:pt x="72" y="48"/>
                    <a:pt x="74" y="47"/>
                  </a:cubicBezTo>
                  <a:cubicBezTo>
                    <a:pt x="73" y="47"/>
                    <a:pt x="69" y="46"/>
                    <a:pt x="69" y="46"/>
                  </a:cubicBezTo>
                  <a:cubicBezTo>
                    <a:pt x="69" y="45"/>
                    <a:pt x="77" y="46"/>
                    <a:pt x="78" y="45"/>
                  </a:cubicBezTo>
                  <a:cubicBezTo>
                    <a:pt x="78" y="45"/>
                    <a:pt x="75" y="44"/>
                    <a:pt x="75" y="44"/>
                  </a:cubicBezTo>
                  <a:cubicBezTo>
                    <a:pt x="74" y="44"/>
                    <a:pt x="77" y="44"/>
                    <a:pt x="77" y="44"/>
                  </a:cubicBezTo>
                  <a:cubicBezTo>
                    <a:pt x="79" y="45"/>
                    <a:pt x="80" y="46"/>
                    <a:pt x="82" y="46"/>
                  </a:cubicBezTo>
                  <a:cubicBezTo>
                    <a:pt x="84" y="46"/>
                    <a:pt x="87" y="45"/>
                    <a:pt x="90" y="44"/>
                  </a:cubicBezTo>
                  <a:cubicBezTo>
                    <a:pt x="98" y="43"/>
                    <a:pt x="85" y="42"/>
                    <a:pt x="84" y="40"/>
                  </a:cubicBezTo>
                  <a:cubicBezTo>
                    <a:pt x="84" y="39"/>
                    <a:pt x="93" y="40"/>
                    <a:pt x="94" y="41"/>
                  </a:cubicBezTo>
                  <a:cubicBezTo>
                    <a:pt x="96" y="42"/>
                    <a:pt x="97" y="42"/>
                    <a:pt x="100" y="41"/>
                  </a:cubicBezTo>
                  <a:cubicBezTo>
                    <a:pt x="101" y="41"/>
                    <a:pt x="106" y="39"/>
                    <a:pt x="105" y="37"/>
                  </a:cubicBezTo>
                  <a:cubicBezTo>
                    <a:pt x="105" y="36"/>
                    <a:pt x="94" y="41"/>
                    <a:pt x="97" y="36"/>
                  </a:cubicBezTo>
                  <a:cubicBezTo>
                    <a:pt x="96" y="37"/>
                    <a:pt x="101" y="37"/>
                    <a:pt x="101" y="37"/>
                  </a:cubicBezTo>
                  <a:cubicBezTo>
                    <a:pt x="104" y="37"/>
                    <a:pt x="106" y="36"/>
                    <a:pt x="108" y="36"/>
                  </a:cubicBezTo>
                  <a:cubicBezTo>
                    <a:pt x="108" y="35"/>
                    <a:pt x="105" y="32"/>
                    <a:pt x="105" y="32"/>
                  </a:cubicBezTo>
                  <a:cubicBezTo>
                    <a:pt x="106" y="32"/>
                    <a:pt x="107" y="33"/>
                    <a:pt x="107" y="34"/>
                  </a:cubicBezTo>
                  <a:cubicBezTo>
                    <a:pt x="108" y="35"/>
                    <a:pt x="110" y="34"/>
                    <a:pt x="111" y="34"/>
                  </a:cubicBezTo>
                  <a:cubicBezTo>
                    <a:pt x="114" y="32"/>
                    <a:pt x="116" y="30"/>
                    <a:pt x="119" y="29"/>
                  </a:cubicBezTo>
                  <a:cubicBezTo>
                    <a:pt x="121" y="28"/>
                    <a:pt x="136" y="22"/>
                    <a:pt x="136" y="21"/>
                  </a:cubicBezTo>
                  <a:cubicBezTo>
                    <a:pt x="136" y="20"/>
                    <a:pt x="123" y="23"/>
                    <a:pt x="122" y="23"/>
                  </a:cubicBezTo>
                  <a:cubicBezTo>
                    <a:pt x="119" y="24"/>
                    <a:pt x="116" y="24"/>
                    <a:pt x="112" y="25"/>
                  </a:cubicBezTo>
                  <a:cubicBezTo>
                    <a:pt x="112" y="25"/>
                    <a:pt x="108" y="25"/>
                    <a:pt x="108" y="25"/>
                  </a:cubicBezTo>
                  <a:cubicBezTo>
                    <a:pt x="108" y="24"/>
                    <a:pt x="114" y="24"/>
                    <a:pt x="115" y="23"/>
                  </a:cubicBezTo>
                  <a:cubicBezTo>
                    <a:pt x="116" y="23"/>
                    <a:pt x="123" y="22"/>
                    <a:pt x="123" y="21"/>
                  </a:cubicBezTo>
                  <a:cubicBezTo>
                    <a:pt x="123" y="22"/>
                    <a:pt x="113" y="20"/>
                    <a:pt x="114" y="19"/>
                  </a:cubicBezTo>
                  <a:cubicBezTo>
                    <a:pt x="114" y="19"/>
                    <a:pt x="126" y="20"/>
                    <a:pt x="127" y="19"/>
                  </a:cubicBezTo>
                  <a:cubicBezTo>
                    <a:pt x="129" y="19"/>
                    <a:pt x="132" y="18"/>
                    <a:pt x="134" y="18"/>
                  </a:cubicBezTo>
                  <a:cubicBezTo>
                    <a:pt x="135" y="18"/>
                    <a:pt x="137" y="18"/>
                    <a:pt x="138" y="18"/>
                  </a:cubicBezTo>
                  <a:cubicBezTo>
                    <a:pt x="142" y="17"/>
                    <a:pt x="146" y="16"/>
                    <a:pt x="149" y="15"/>
                  </a:cubicBezTo>
                  <a:cubicBezTo>
                    <a:pt x="149" y="15"/>
                    <a:pt x="156" y="11"/>
                    <a:pt x="153" y="10"/>
                  </a:cubicBezTo>
                  <a:cubicBezTo>
                    <a:pt x="151" y="10"/>
                    <a:pt x="148" y="10"/>
                    <a:pt x="146" y="10"/>
                  </a:cubicBezTo>
                  <a:cubicBezTo>
                    <a:pt x="145" y="9"/>
                    <a:pt x="143" y="10"/>
                    <a:pt x="143" y="9"/>
                  </a:cubicBezTo>
                  <a:cubicBezTo>
                    <a:pt x="143" y="7"/>
                    <a:pt x="141" y="7"/>
                    <a:pt x="141" y="5"/>
                  </a:cubicBezTo>
                  <a:cubicBezTo>
                    <a:pt x="141" y="5"/>
                    <a:pt x="137" y="6"/>
                    <a:pt x="136" y="6"/>
                  </a:cubicBezTo>
                  <a:cubicBezTo>
                    <a:pt x="135" y="5"/>
                    <a:pt x="134" y="3"/>
                    <a:pt x="133" y="5"/>
                  </a:cubicBezTo>
                  <a:cubicBezTo>
                    <a:pt x="133" y="5"/>
                    <a:pt x="127" y="6"/>
                    <a:pt x="126" y="6"/>
                  </a:cubicBezTo>
                  <a:cubicBezTo>
                    <a:pt x="124" y="7"/>
                    <a:pt x="122" y="7"/>
                    <a:pt x="120" y="7"/>
                  </a:cubicBezTo>
                  <a:cubicBezTo>
                    <a:pt x="120" y="7"/>
                    <a:pt x="116" y="7"/>
                    <a:pt x="116" y="7"/>
                  </a:cubicBezTo>
                  <a:cubicBezTo>
                    <a:pt x="116" y="6"/>
                    <a:pt x="120" y="6"/>
                    <a:pt x="121" y="5"/>
                  </a:cubicBezTo>
                  <a:cubicBezTo>
                    <a:pt x="123" y="5"/>
                    <a:pt x="125" y="4"/>
                    <a:pt x="126" y="3"/>
                  </a:cubicBezTo>
                  <a:cubicBezTo>
                    <a:pt x="124" y="6"/>
                    <a:pt x="103" y="0"/>
                    <a:pt x="102" y="2"/>
                  </a:cubicBezTo>
                  <a:cubicBezTo>
                    <a:pt x="102" y="3"/>
                    <a:pt x="104" y="3"/>
                    <a:pt x="105" y="4"/>
                  </a:cubicBezTo>
                  <a:cubicBezTo>
                    <a:pt x="105" y="5"/>
                    <a:pt x="100" y="2"/>
                    <a:pt x="100" y="2"/>
                  </a:cubicBezTo>
                  <a:cubicBezTo>
                    <a:pt x="98" y="1"/>
                    <a:pt x="95" y="2"/>
                    <a:pt x="94" y="2"/>
                  </a:cubicBezTo>
                  <a:cubicBezTo>
                    <a:pt x="93" y="2"/>
                    <a:pt x="90" y="2"/>
                    <a:pt x="91" y="3"/>
                  </a:cubicBezTo>
                  <a:cubicBezTo>
                    <a:pt x="92" y="4"/>
                    <a:pt x="94" y="7"/>
                    <a:pt x="95" y="6"/>
                  </a:cubicBezTo>
                  <a:cubicBezTo>
                    <a:pt x="95" y="7"/>
                    <a:pt x="91" y="6"/>
                    <a:pt x="91" y="5"/>
                  </a:cubicBezTo>
                  <a:cubicBezTo>
                    <a:pt x="88" y="5"/>
                    <a:pt x="87" y="2"/>
                    <a:pt x="85" y="2"/>
                  </a:cubicBezTo>
                  <a:cubicBezTo>
                    <a:pt x="81" y="2"/>
                    <a:pt x="78" y="2"/>
                    <a:pt x="75" y="2"/>
                  </a:cubicBezTo>
                  <a:cubicBezTo>
                    <a:pt x="70" y="3"/>
                    <a:pt x="73" y="4"/>
                    <a:pt x="76" y="5"/>
                  </a:cubicBezTo>
                  <a:cubicBezTo>
                    <a:pt x="77" y="6"/>
                    <a:pt x="79" y="7"/>
                    <a:pt x="80" y="8"/>
                  </a:cubicBezTo>
                  <a:cubicBezTo>
                    <a:pt x="80" y="8"/>
                    <a:pt x="77" y="10"/>
                    <a:pt x="77" y="10"/>
                  </a:cubicBezTo>
                  <a:cubicBezTo>
                    <a:pt x="76" y="10"/>
                    <a:pt x="78" y="9"/>
                    <a:pt x="78" y="9"/>
                  </a:cubicBezTo>
                  <a:cubicBezTo>
                    <a:pt x="78" y="8"/>
                    <a:pt x="71" y="4"/>
                    <a:pt x="70" y="4"/>
                  </a:cubicBezTo>
                  <a:cubicBezTo>
                    <a:pt x="66" y="4"/>
                    <a:pt x="62" y="3"/>
                    <a:pt x="58" y="4"/>
                  </a:cubicBezTo>
                  <a:cubicBezTo>
                    <a:pt x="58" y="4"/>
                    <a:pt x="60" y="6"/>
                    <a:pt x="61" y="6"/>
                  </a:cubicBezTo>
                  <a:cubicBezTo>
                    <a:pt x="62" y="6"/>
                    <a:pt x="64" y="7"/>
                    <a:pt x="66" y="6"/>
                  </a:cubicBezTo>
                  <a:cubicBezTo>
                    <a:pt x="64" y="7"/>
                    <a:pt x="61" y="8"/>
                    <a:pt x="59" y="7"/>
                  </a:cubicBezTo>
                  <a:cubicBezTo>
                    <a:pt x="58" y="7"/>
                    <a:pt x="51" y="4"/>
                    <a:pt x="52" y="5"/>
                  </a:cubicBezTo>
                  <a:cubicBezTo>
                    <a:pt x="52" y="4"/>
                    <a:pt x="57" y="10"/>
                    <a:pt x="53" y="9"/>
                  </a:cubicBezTo>
                  <a:cubicBezTo>
                    <a:pt x="52" y="8"/>
                    <a:pt x="49" y="7"/>
                    <a:pt x="47" y="8"/>
                  </a:cubicBezTo>
                  <a:cubicBezTo>
                    <a:pt x="48" y="8"/>
                    <a:pt x="51" y="9"/>
                    <a:pt x="51" y="9"/>
                  </a:cubicBezTo>
                  <a:cubicBezTo>
                    <a:pt x="50" y="10"/>
                    <a:pt x="46" y="8"/>
                    <a:pt x="46" y="10"/>
                  </a:cubicBezTo>
                  <a:cubicBezTo>
                    <a:pt x="46" y="11"/>
                    <a:pt x="50" y="12"/>
                    <a:pt x="51" y="13"/>
                  </a:cubicBezTo>
                  <a:cubicBezTo>
                    <a:pt x="54" y="13"/>
                    <a:pt x="61" y="14"/>
                    <a:pt x="61" y="17"/>
                  </a:cubicBezTo>
                  <a:cubicBezTo>
                    <a:pt x="61" y="16"/>
                    <a:pt x="54" y="15"/>
                    <a:pt x="52" y="14"/>
                  </a:cubicBezTo>
                  <a:cubicBezTo>
                    <a:pt x="50" y="14"/>
                    <a:pt x="47" y="11"/>
                    <a:pt x="45" y="12"/>
                  </a:cubicBezTo>
                  <a:cubicBezTo>
                    <a:pt x="45" y="12"/>
                    <a:pt x="48" y="14"/>
                    <a:pt x="48" y="14"/>
                  </a:cubicBezTo>
                  <a:cubicBezTo>
                    <a:pt x="48" y="14"/>
                    <a:pt x="45" y="15"/>
                    <a:pt x="45" y="14"/>
                  </a:cubicBezTo>
                  <a:cubicBezTo>
                    <a:pt x="43" y="13"/>
                    <a:pt x="42" y="12"/>
                    <a:pt x="40" y="11"/>
                  </a:cubicBezTo>
                  <a:cubicBezTo>
                    <a:pt x="39" y="10"/>
                    <a:pt x="31" y="10"/>
                    <a:pt x="31" y="10"/>
                  </a:cubicBezTo>
                  <a:cubicBezTo>
                    <a:pt x="31" y="11"/>
                    <a:pt x="34" y="11"/>
                    <a:pt x="31" y="12"/>
                  </a:cubicBezTo>
                  <a:cubicBezTo>
                    <a:pt x="30" y="12"/>
                    <a:pt x="25" y="14"/>
                    <a:pt x="25" y="14"/>
                  </a:cubicBezTo>
                  <a:cubicBezTo>
                    <a:pt x="26" y="14"/>
                    <a:pt x="29" y="13"/>
                    <a:pt x="29" y="13"/>
                  </a:cubicBezTo>
                  <a:cubicBezTo>
                    <a:pt x="30" y="14"/>
                    <a:pt x="34" y="16"/>
                    <a:pt x="34" y="16"/>
                  </a:cubicBezTo>
                  <a:cubicBezTo>
                    <a:pt x="34" y="16"/>
                    <a:pt x="31" y="15"/>
                    <a:pt x="31" y="16"/>
                  </a:cubicBezTo>
                  <a:cubicBezTo>
                    <a:pt x="31" y="16"/>
                    <a:pt x="32" y="19"/>
                    <a:pt x="30" y="17"/>
                  </a:cubicBezTo>
                  <a:cubicBezTo>
                    <a:pt x="29" y="16"/>
                    <a:pt x="28" y="14"/>
                    <a:pt x="26" y="15"/>
                  </a:cubicBezTo>
                  <a:cubicBezTo>
                    <a:pt x="25" y="15"/>
                    <a:pt x="24" y="17"/>
                    <a:pt x="23" y="16"/>
                  </a:cubicBezTo>
                  <a:cubicBezTo>
                    <a:pt x="22" y="15"/>
                    <a:pt x="21" y="14"/>
                    <a:pt x="19" y="14"/>
                  </a:cubicBezTo>
                  <a:cubicBezTo>
                    <a:pt x="18" y="14"/>
                    <a:pt x="15" y="15"/>
                    <a:pt x="14" y="16"/>
                  </a:cubicBezTo>
                  <a:cubicBezTo>
                    <a:pt x="12" y="17"/>
                    <a:pt x="13" y="18"/>
                    <a:pt x="10" y="17"/>
                  </a:cubicBezTo>
                  <a:cubicBezTo>
                    <a:pt x="8" y="16"/>
                    <a:pt x="7" y="17"/>
                    <a:pt x="5" y="17"/>
                  </a:cubicBezTo>
                  <a:cubicBezTo>
                    <a:pt x="4" y="18"/>
                    <a:pt x="0" y="18"/>
                    <a:pt x="0" y="19"/>
                  </a:cubicBezTo>
                  <a:cubicBezTo>
                    <a:pt x="0" y="21"/>
                    <a:pt x="9" y="19"/>
                    <a:pt x="9" y="20"/>
                  </a:cubicBezTo>
                  <a:cubicBezTo>
                    <a:pt x="9" y="21"/>
                    <a:pt x="6" y="21"/>
                    <a:pt x="5" y="22"/>
                  </a:cubicBezTo>
                  <a:cubicBezTo>
                    <a:pt x="5" y="21"/>
                    <a:pt x="10" y="21"/>
                    <a:pt x="11" y="21"/>
                  </a:cubicBezTo>
                  <a:cubicBezTo>
                    <a:pt x="12" y="21"/>
                    <a:pt x="17" y="21"/>
                    <a:pt x="17" y="21"/>
                  </a:cubicBezTo>
                  <a:cubicBezTo>
                    <a:pt x="17" y="21"/>
                    <a:pt x="15" y="22"/>
                    <a:pt x="14" y="22"/>
                  </a:cubicBezTo>
                  <a:cubicBezTo>
                    <a:pt x="12" y="22"/>
                    <a:pt x="11" y="22"/>
                    <a:pt x="9" y="24"/>
                  </a:cubicBezTo>
                  <a:cubicBezTo>
                    <a:pt x="5" y="26"/>
                    <a:pt x="12" y="26"/>
                    <a:pt x="13" y="26"/>
                  </a:cubicBezTo>
                  <a:cubicBezTo>
                    <a:pt x="17" y="27"/>
                    <a:pt x="20" y="27"/>
                    <a:pt x="24" y="26"/>
                  </a:cubicBezTo>
                  <a:cubicBezTo>
                    <a:pt x="26" y="25"/>
                    <a:pt x="31" y="22"/>
                    <a:pt x="34" y="24"/>
                  </a:cubicBezTo>
                  <a:cubicBezTo>
                    <a:pt x="34" y="24"/>
                    <a:pt x="29" y="26"/>
                    <a:pt x="29" y="26"/>
                  </a:cubicBezTo>
                  <a:cubicBezTo>
                    <a:pt x="27" y="26"/>
                    <a:pt x="25" y="26"/>
                    <a:pt x="23" y="27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6" y="28"/>
                    <a:pt x="14" y="27"/>
                    <a:pt x="12" y="28"/>
                  </a:cubicBezTo>
                  <a:cubicBezTo>
                    <a:pt x="13" y="28"/>
                    <a:pt x="16" y="29"/>
                    <a:pt x="16" y="29"/>
                  </a:cubicBezTo>
                  <a:cubicBezTo>
                    <a:pt x="17" y="30"/>
                    <a:pt x="18" y="31"/>
                    <a:pt x="20" y="31"/>
                  </a:cubicBezTo>
                  <a:cubicBezTo>
                    <a:pt x="24" y="31"/>
                    <a:pt x="26" y="28"/>
                    <a:pt x="30" y="27"/>
                  </a:cubicBezTo>
                  <a:cubicBezTo>
                    <a:pt x="31" y="27"/>
                    <a:pt x="44" y="26"/>
                    <a:pt x="44" y="25"/>
                  </a:cubicBezTo>
                  <a:cubicBezTo>
                    <a:pt x="44" y="26"/>
                    <a:pt x="38" y="26"/>
                    <a:pt x="37" y="26"/>
                  </a:cubicBezTo>
                  <a:cubicBezTo>
                    <a:pt x="34" y="27"/>
                    <a:pt x="29" y="28"/>
                    <a:pt x="26" y="30"/>
                  </a:cubicBezTo>
                  <a:cubicBezTo>
                    <a:pt x="23" y="33"/>
                    <a:pt x="32" y="32"/>
                    <a:pt x="33" y="32"/>
                  </a:cubicBezTo>
                  <a:cubicBezTo>
                    <a:pt x="35" y="32"/>
                    <a:pt x="37" y="33"/>
                    <a:pt x="39" y="31"/>
                  </a:cubicBezTo>
                  <a:cubicBezTo>
                    <a:pt x="40" y="31"/>
                    <a:pt x="40" y="30"/>
                    <a:pt x="40" y="29"/>
                  </a:cubicBezTo>
                  <a:cubicBezTo>
                    <a:pt x="41" y="29"/>
                    <a:pt x="42" y="29"/>
                    <a:pt x="42" y="30"/>
                  </a:cubicBezTo>
                  <a:cubicBezTo>
                    <a:pt x="42" y="30"/>
                    <a:pt x="42" y="30"/>
                    <a:pt x="41" y="30"/>
                  </a:cubicBezTo>
                  <a:cubicBezTo>
                    <a:pt x="43" y="30"/>
                    <a:pt x="48" y="28"/>
                    <a:pt x="50" y="29"/>
                  </a:cubicBezTo>
                  <a:cubicBezTo>
                    <a:pt x="49" y="28"/>
                    <a:pt x="44" y="32"/>
                    <a:pt x="43" y="32"/>
                  </a:cubicBezTo>
                  <a:cubicBezTo>
                    <a:pt x="44" y="33"/>
                    <a:pt x="50" y="31"/>
                    <a:pt x="52" y="31"/>
                  </a:cubicBezTo>
                  <a:cubicBezTo>
                    <a:pt x="55" y="31"/>
                    <a:pt x="58" y="30"/>
                    <a:pt x="61" y="28"/>
                  </a:cubicBezTo>
                  <a:cubicBezTo>
                    <a:pt x="62" y="27"/>
                    <a:pt x="62" y="25"/>
                    <a:pt x="62" y="25"/>
                  </a:cubicBezTo>
                  <a:cubicBezTo>
                    <a:pt x="64" y="25"/>
                    <a:pt x="64" y="25"/>
                    <a:pt x="65" y="24"/>
                  </a:cubicBezTo>
                  <a:cubicBezTo>
                    <a:pt x="66" y="24"/>
                    <a:pt x="73" y="20"/>
                    <a:pt x="73" y="21"/>
                  </a:cubicBezTo>
                  <a:cubicBezTo>
                    <a:pt x="73" y="21"/>
                    <a:pt x="69" y="24"/>
                    <a:pt x="69" y="24"/>
                  </a:cubicBezTo>
                  <a:cubicBezTo>
                    <a:pt x="68" y="25"/>
                    <a:pt x="64" y="27"/>
                    <a:pt x="64" y="28"/>
                  </a:cubicBezTo>
                  <a:cubicBezTo>
                    <a:pt x="64" y="29"/>
                    <a:pt x="75" y="28"/>
                    <a:pt x="75" y="29"/>
                  </a:cubicBezTo>
                  <a:cubicBezTo>
                    <a:pt x="75" y="28"/>
                    <a:pt x="60" y="32"/>
                    <a:pt x="60" y="31"/>
                  </a:cubicBezTo>
                  <a:cubicBezTo>
                    <a:pt x="60" y="31"/>
                    <a:pt x="69" y="32"/>
                    <a:pt x="68" y="32"/>
                  </a:cubicBezTo>
                  <a:cubicBezTo>
                    <a:pt x="68" y="33"/>
                    <a:pt x="64" y="33"/>
                    <a:pt x="63" y="33"/>
                  </a:cubicBezTo>
                  <a:cubicBezTo>
                    <a:pt x="61" y="33"/>
                    <a:pt x="58" y="33"/>
                    <a:pt x="56" y="34"/>
                  </a:cubicBezTo>
                  <a:cubicBezTo>
                    <a:pt x="52" y="34"/>
                    <a:pt x="48" y="34"/>
                    <a:pt x="44" y="35"/>
                  </a:cubicBezTo>
                  <a:cubicBezTo>
                    <a:pt x="43" y="35"/>
                    <a:pt x="43" y="36"/>
                    <a:pt x="45" y="36"/>
                  </a:cubicBezTo>
                  <a:cubicBezTo>
                    <a:pt x="46" y="37"/>
                    <a:pt x="49" y="38"/>
                    <a:pt x="50" y="39"/>
                  </a:cubicBezTo>
                  <a:cubicBezTo>
                    <a:pt x="52" y="41"/>
                    <a:pt x="50" y="43"/>
                    <a:pt x="53" y="43"/>
                  </a:cubicBezTo>
                  <a:cubicBezTo>
                    <a:pt x="54" y="42"/>
                    <a:pt x="57" y="43"/>
                    <a:pt x="58" y="42"/>
                  </a:cubicBezTo>
                  <a:cubicBezTo>
                    <a:pt x="49" y="47"/>
                    <a:pt x="44" y="36"/>
                    <a:pt x="37" y="36"/>
                  </a:cubicBezTo>
                  <a:cubicBezTo>
                    <a:pt x="35" y="36"/>
                    <a:pt x="26" y="34"/>
                    <a:pt x="26" y="36"/>
                  </a:cubicBezTo>
                  <a:cubicBezTo>
                    <a:pt x="26" y="36"/>
                    <a:pt x="25" y="38"/>
                    <a:pt x="25" y="38"/>
                  </a:cubicBezTo>
                  <a:cubicBezTo>
                    <a:pt x="26" y="38"/>
                    <a:pt x="32" y="38"/>
                    <a:pt x="32" y="39"/>
                  </a:cubicBezTo>
                  <a:cubicBezTo>
                    <a:pt x="32" y="39"/>
                    <a:pt x="26" y="39"/>
                    <a:pt x="26" y="41"/>
                  </a:cubicBezTo>
                  <a:cubicBezTo>
                    <a:pt x="26" y="42"/>
                    <a:pt x="32" y="42"/>
                    <a:pt x="34" y="43"/>
                  </a:cubicBezTo>
                  <a:cubicBezTo>
                    <a:pt x="35" y="44"/>
                    <a:pt x="36" y="45"/>
                    <a:pt x="37" y="46"/>
                  </a:cubicBezTo>
                  <a:cubicBezTo>
                    <a:pt x="38" y="48"/>
                    <a:pt x="40" y="49"/>
                    <a:pt x="42" y="50"/>
                  </a:cubicBezTo>
                  <a:cubicBezTo>
                    <a:pt x="44" y="51"/>
                    <a:pt x="45" y="51"/>
                    <a:pt x="47" y="50"/>
                  </a:cubicBezTo>
                  <a:cubicBezTo>
                    <a:pt x="48" y="50"/>
                    <a:pt x="50" y="49"/>
                    <a:pt x="51" y="50"/>
                  </a:cubicBezTo>
                  <a:cubicBezTo>
                    <a:pt x="51" y="50"/>
                    <a:pt x="50" y="52"/>
                    <a:pt x="50" y="52"/>
                  </a:cubicBezTo>
                  <a:cubicBezTo>
                    <a:pt x="48" y="52"/>
                    <a:pt x="45" y="51"/>
                    <a:pt x="44" y="52"/>
                  </a:cubicBezTo>
                  <a:cubicBezTo>
                    <a:pt x="44" y="51"/>
                    <a:pt x="48" y="54"/>
                    <a:pt x="48" y="54"/>
                  </a:cubicBezTo>
                  <a:cubicBezTo>
                    <a:pt x="48" y="55"/>
                    <a:pt x="43" y="53"/>
                    <a:pt x="43" y="53"/>
                  </a:cubicBezTo>
                  <a:cubicBezTo>
                    <a:pt x="40" y="51"/>
                    <a:pt x="38" y="51"/>
                    <a:pt x="35" y="51"/>
                  </a:cubicBezTo>
                  <a:cubicBezTo>
                    <a:pt x="33" y="51"/>
                    <a:pt x="32" y="51"/>
                    <a:pt x="30" y="52"/>
                  </a:cubicBezTo>
                  <a:cubicBezTo>
                    <a:pt x="28" y="53"/>
                    <a:pt x="27" y="52"/>
                    <a:pt x="26" y="53"/>
                  </a:cubicBezTo>
                  <a:cubicBezTo>
                    <a:pt x="25" y="54"/>
                    <a:pt x="25" y="55"/>
                    <a:pt x="23" y="55"/>
                  </a:cubicBezTo>
                  <a:cubicBezTo>
                    <a:pt x="22" y="56"/>
                    <a:pt x="21" y="59"/>
                    <a:pt x="23" y="59"/>
                  </a:cubicBezTo>
                  <a:cubicBezTo>
                    <a:pt x="25" y="59"/>
                    <a:pt x="27" y="58"/>
                    <a:pt x="27" y="59"/>
                  </a:cubicBezTo>
                  <a:cubicBezTo>
                    <a:pt x="28" y="61"/>
                    <a:pt x="32" y="60"/>
                    <a:pt x="32" y="59"/>
                  </a:cubicBezTo>
                  <a:cubicBezTo>
                    <a:pt x="33" y="59"/>
                    <a:pt x="35" y="56"/>
                    <a:pt x="35" y="55"/>
                  </a:cubicBezTo>
                  <a:cubicBezTo>
                    <a:pt x="35" y="56"/>
                    <a:pt x="35" y="56"/>
                    <a:pt x="35" y="57"/>
                  </a:cubicBezTo>
                  <a:cubicBezTo>
                    <a:pt x="35" y="57"/>
                    <a:pt x="36" y="57"/>
                    <a:pt x="36" y="57"/>
                  </a:cubicBezTo>
                  <a:cubicBezTo>
                    <a:pt x="36" y="57"/>
                    <a:pt x="35" y="58"/>
                    <a:pt x="35" y="59"/>
                  </a:cubicBezTo>
                  <a:cubicBezTo>
                    <a:pt x="35" y="59"/>
                    <a:pt x="35" y="59"/>
                    <a:pt x="36" y="59"/>
                  </a:cubicBezTo>
                  <a:cubicBezTo>
                    <a:pt x="36" y="59"/>
                    <a:pt x="33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1" y="60"/>
                    <a:pt x="30" y="61"/>
                  </a:cubicBezTo>
                  <a:cubicBezTo>
                    <a:pt x="31" y="61"/>
                    <a:pt x="35" y="61"/>
                    <a:pt x="36" y="62"/>
                  </a:cubicBezTo>
                  <a:cubicBezTo>
                    <a:pt x="36" y="62"/>
                    <a:pt x="31" y="65"/>
                    <a:pt x="32" y="65"/>
                  </a:cubicBezTo>
                  <a:cubicBezTo>
                    <a:pt x="32" y="66"/>
                    <a:pt x="37" y="65"/>
                    <a:pt x="37" y="65"/>
                  </a:cubicBezTo>
                  <a:cubicBezTo>
                    <a:pt x="37" y="65"/>
                    <a:pt x="36" y="65"/>
                    <a:pt x="36" y="65"/>
                  </a:cubicBezTo>
                  <a:cubicBezTo>
                    <a:pt x="36" y="66"/>
                    <a:pt x="41" y="65"/>
                    <a:pt x="42" y="64"/>
                  </a:cubicBezTo>
                  <a:cubicBezTo>
                    <a:pt x="42" y="64"/>
                    <a:pt x="46" y="59"/>
                    <a:pt x="47" y="60"/>
                  </a:cubicBezTo>
                  <a:cubicBezTo>
                    <a:pt x="48" y="61"/>
                    <a:pt x="40" y="67"/>
                    <a:pt x="38" y="68"/>
                  </a:cubicBezTo>
                  <a:cubicBezTo>
                    <a:pt x="35" y="68"/>
                    <a:pt x="33" y="68"/>
                    <a:pt x="30" y="66"/>
                  </a:cubicBezTo>
                  <a:cubicBezTo>
                    <a:pt x="28" y="65"/>
                    <a:pt x="28" y="63"/>
                    <a:pt x="26" y="63"/>
                  </a:cubicBezTo>
                  <a:cubicBezTo>
                    <a:pt x="24" y="62"/>
                    <a:pt x="22" y="62"/>
                    <a:pt x="20" y="62"/>
                  </a:cubicBezTo>
                  <a:cubicBezTo>
                    <a:pt x="17" y="62"/>
                    <a:pt x="17" y="63"/>
                    <a:pt x="19" y="65"/>
                  </a:cubicBezTo>
                  <a:cubicBezTo>
                    <a:pt x="20" y="66"/>
                    <a:pt x="20" y="67"/>
                    <a:pt x="22" y="67"/>
                  </a:cubicBezTo>
                  <a:cubicBezTo>
                    <a:pt x="25" y="67"/>
                    <a:pt x="22" y="67"/>
                    <a:pt x="22" y="68"/>
                  </a:cubicBezTo>
                  <a:cubicBezTo>
                    <a:pt x="22" y="68"/>
                    <a:pt x="26" y="70"/>
                    <a:pt x="26" y="7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10"/>
            <p:cNvSpPr/>
            <p:nvPr/>
          </p:nvSpPr>
          <p:spPr>
            <a:xfrm>
              <a:off x="8101466" y="4187857"/>
              <a:ext cx="130574" cy="47785"/>
            </a:xfrm>
            <a:custGeom>
              <a:avLst/>
              <a:gdLst/>
              <a:ahLst/>
              <a:cxnLst/>
              <a:rect l="l" t="t" r="r" b="b"/>
              <a:pathLst>
                <a:path w="14" h="5" extrusionOk="0">
                  <a:moveTo>
                    <a:pt x="13" y="4"/>
                  </a:moveTo>
                  <a:cubicBezTo>
                    <a:pt x="12" y="3"/>
                    <a:pt x="13" y="3"/>
                    <a:pt x="11" y="2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7" y="2"/>
                    <a:pt x="2" y="0"/>
                    <a:pt x="1" y="1"/>
                  </a:cubicBezTo>
                  <a:cubicBezTo>
                    <a:pt x="1" y="1"/>
                    <a:pt x="3" y="2"/>
                    <a:pt x="2" y="2"/>
                  </a:cubicBezTo>
                  <a:cubicBezTo>
                    <a:pt x="2" y="3"/>
                    <a:pt x="0" y="4"/>
                    <a:pt x="0" y="3"/>
                  </a:cubicBezTo>
                  <a:cubicBezTo>
                    <a:pt x="0" y="4"/>
                    <a:pt x="2" y="3"/>
                    <a:pt x="3" y="3"/>
                  </a:cubicBezTo>
                  <a:cubicBezTo>
                    <a:pt x="4" y="3"/>
                    <a:pt x="6" y="4"/>
                    <a:pt x="8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3"/>
                    <a:pt x="14" y="5"/>
                    <a:pt x="13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10"/>
            <p:cNvSpPr/>
            <p:nvPr/>
          </p:nvSpPr>
          <p:spPr>
            <a:xfrm>
              <a:off x="7738407" y="4226081"/>
              <a:ext cx="54142" cy="19114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5" y="1"/>
                  </a:moveTo>
                  <a:cubicBezTo>
                    <a:pt x="4" y="2"/>
                    <a:pt x="0" y="0"/>
                    <a:pt x="2" y="0"/>
                  </a:cubicBezTo>
                  <a:cubicBezTo>
                    <a:pt x="3" y="0"/>
                    <a:pt x="6" y="1"/>
                    <a:pt x="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10"/>
            <p:cNvSpPr/>
            <p:nvPr/>
          </p:nvSpPr>
          <p:spPr>
            <a:xfrm>
              <a:off x="7980446" y="4515968"/>
              <a:ext cx="54142" cy="28672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4" y="1"/>
                  </a:moveTo>
                  <a:cubicBezTo>
                    <a:pt x="3" y="0"/>
                    <a:pt x="0" y="2"/>
                    <a:pt x="1" y="2"/>
                  </a:cubicBezTo>
                  <a:cubicBezTo>
                    <a:pt x="2" y="3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10"/>
            <p:cNvSpPr/>
            <p:nvPr/>
          </p:nvSpPr>
          <p:spPr>
            <a:xfrm>
              <a:off x="4805282" y="5815671"/>
              <a:ext cx="47770" cy="38227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4" y="1"/>
                  </a:moveTo>
                  <a:cubicBezTo>
                    <a:pt x="3" y="0"/>
                    <a:pt x="0" y="4"/>
                    <a:pt x="1" y="4"/>
                  </a:cubicBezTo>
                  <a:cubicBezTo>
                    <a:pt x="1" y="4"/>
                    <a:pt x="5" y="1"/>
                    <a:pt x="4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10"/>
            <p:cNvSpPr/>
            <p:nvPr/>
          </p:nvSpPr>
          <p:spPr>
            <a:xfrm>
              <a:off x="4872164" y="5806113"/>
              <a:ext cx="9556" cy="95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10"/>
            <p:cNvSpPr/>
            <p:nvPr/>
          </p:nvSpPr>
          <p:spPr>
            <a:xfrm>
              <a:off x="3919931" y="5815671"/>
              <a:ext cx="63695" cy="57338"/>
            </a:xfrm>
            <a:custGeom>
              <a:avLst/>
              <a:gdLst/>
              <a:ahLst/>
              <a:cxnLst/>
              <a:rect l="l" t="t" r="r" b="b"/>
              <a:pathLst>
                <a:path w="7" h="6" extrusionOk="0">
                  <a:moveTo>
                    <a:pt x="5" y="2"/>
                  </a:moveTo>
                  <a:cubicBezTo>
                    <a:pt x="7" y="0"/>
                    <a:pt x="2" y="0"/>
                    <a:pt x="1" y="2"/>
                  </a:cubicBezTo>
                  <a:cubicBezTo>
                    <a:pt x="0" y="3"/>
                    <a:pt x="4" y="5"/>
                    <a:pt x="5" y="2"/>
                  </a:cubicBezTo>
                  <a:cubicBezTo>
                    <a:pt x="6" y="1"/>
                    <a:pt x="3" y="6"/>
                    <a:pt x="5" y="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10"/>
            <p:cNvSpPr/>
            <p:nvPr/>
          </p:nvSpPr>
          <p:spPr>
            <a:xfrm>
              <a:off x="17661981" y="9138193"/>
              <a:ext cx="19109" cy="9558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0"/>
                  </a:moveTo>
                  <a:cubicBezTo>
                    <a:pt x="2" y="1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10"/>
            <p:cNvSpPr/>
            <p:nvPr/>
          </p:nvSpPr>
          <p:spPr>
            <a:xfrm>
              <a:off x="17540963" y="9119079"/>
              <a:ext cx="19109" cy="19114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0"/>
                  </a:moveTo>
                  <a:cubicBezTo>
                    <a:pt x="2" y="1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10"/>
            <p:cNvSpPr/>
            <p:nvPr/>
          </p:nvSpPr>
          <p:spPr>
            <a:xfrm>
              <a:off x="17961345" y="10785121"/>
              <a:ext cx="63695" cy="47785"/>
            </a:xfrm>
            <a:custGeom>
              <a:avLst/>
              <a:gdLst/>
              <a:ahLst/>
              <a:cxnLst/>
              <a:rect l="l" t="t" r="r" b="b"/>
              <a:pathLst>
                <a:path w="7" h="5" extrusionOk="0">
                  <a:moveTo>
                    <a:pt x="6" y="2"/>
                  </a:moveTo>
                  <a:cubicBezTo>
                    <a:pt x="7" y="0"/>
                    <a:pt x="0" y="1"/>
                    <a:pt x="1" y="2"/>
                  </a:cubicBezTo>
                  <a:cubicBezTo>
                    <a:pt x="1" y="3"/>
                    <a:pt x="5" y="5"/>
                    <a:pt x="6" y="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0"/>
            <p:cNvSpPr/>
            <p:nvPr/>
          </p:nvSpPr>
          <p:spPr>
            <a:xfrm>
              <a:off x="12451788" y="5197675"/>
              <a:ext cx="3187" cy="3188"/>
            </a:xfrm>
            <a:prstGeom prst="rect">
              <a:avLst/>
            </a:pr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10"/>
            <p:cNvSpPr/>
            <p:nvPr/>
          </p:nvSpPr>
          <p:spPr>
            <a:xfrm>
              <a:off x="9257516" y="10504795"/>
              <a:ext cx="95541" cy="82827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4" y="4"/>
                  </a:moveTo>
                  <a:cubicBezTo>
                    <a:pt x="4" y="5"/>
                    <a:pt x="1" y="7"/>
                    <a:pt x="0" y="8"/>
                  </a:cubicBezTo>
                  <a:cubicBezTo>
                    <a:pt x="0" y="9"/>
                    <a:pt x="2" y="8"/>
                    <a:pt x="2" y="8"/>
                  </a:cubicBez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10" y="0"/>
                    <a:pt x="8" y="0"/>
                  </a:cubicBezTo>
                  <a:cubicBezTo>
                    <a:pt x="7" y="0"/>
                    <a:pt x="4" y="3"/>
                    <a:pt x="4" y="4"/>
                  </a:cubicBezTo>
                  <a:cubicBezTo>
                    <a:pt x="4" y="5"/>
                    <a:pt x="4" y="3"/>
                    <a:pt x="4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0"/>
            <p:cNvSpPr/>
            <p:nvPr/>
          </p:nvSpPr>
          <p:spPr>
            <a:xfrm>
              <a:off x="7821211" y="6733109"/>
              <a:ext cx="66879" cy="28672"/>
            </a:xfrm>
            <a:custGeom>
              <a:avLst/>
              <a:gdLst/>
              <a:ahLst/>
              <a:cxnLst/>
              <a:rect l="l" t="t" r="r" b="b"/>
              <a:pathLst>
                <a:path w="7" h="3" extrusionOk="0">
                  <a:moveTo>
                    <a:pt x="7" y="1"/>
                  </a:moveTo>
                  <a:cubicBezTo>
                    <a:pt x="7" y="0"/>
                    <a:pt x="0" y="0"/>
                    <a:pt x="1" y="0"/>
                  </a:cubicBezTo>
                  <a:cubicBezTo>
                    <a:pt x="2" y="0"/>
                    <a:pt x="6" y="3"/>
                    <a:pt x="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"/>
            <p:cNvSpPr/>
            <p:nvPr/>
          </p:nvSpPr>
          <p:spPr>
            <a:xfrm>
              <a:off x="8483629" y="11766268"/>
              <a:ext cx="168791" cy="149721"/>
            </a:xfrm>
            <a:custGeom>
              <a:avLst/>
              <a:gdLst/>
              <a:ahLst/>
              <a:cxnLst/>
              <a:rect l="l" t="t" r="r" b="b"/>
              <a:pathLst>
                <a:path w="18" h="16" extrusionOk="0">
                  <a:moveTo>
                    <a:pt x="17" y="14"/>
                  </a:moveTo>
                  <a:cubicBezTo>
                    <a:pt x="13" y="14"/>
                    <a:pt x="11" y="11"/>
                    <a:pt x="8" y="9"/>
                  </a:cubicBezTo>
                  <a:cubicBezTo>
                    <a:pt x="7" y="7"/>
                    <a:pt x="5" y="6"/>
                    <a:pt x="4" y="5"/>
                  </a:cubicBezTo>
                  <a:cubicBezTo>
                    <a:pt x="3" y="5"/>
                    <a:pt x="1" y="4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3" y="2"/>
                    <a:pt x="1" y="0"/>
                    <a:pt x="0" y="0"/>
                  </a:cubicBezTo>
                  <a:cubicBezTo>
                    <a:pt x="0" y="5"/>
                    <a:pt x="0" y="10"/>
                    <a:pt x="0" y="14"/>
                  </a:cubicBezTo>
                  <a:cubicBezTo>
                    <a:pt x="0" y="15"/>
                    <a:pt x="6" y="15"/>
                    <a:pt x="7" y="15"/>
                  </a:cubicBezTo>
                  <a:cubicBezTo>
                    <a:pt x="8" y="15"/>
                    <a:pt x="9" y="15"/>
                    <a:pt x="10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4" y="15"/>
                    <a:pt x="18" y="15"/>
                    <a:pt x="18" y="14"/>
                  </a:cubicBezTo>
                  <a:cubicBezTo>
                    <a:pt x="18" y="14"/>
                    <a:pt x="18" y="13"/>
                    <a:pt x="17" y="14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10"/>
            <p:cNvSpPr/>
            <p:nvPr/>
          </p:nvSpPr>
          <p:spPr>
            <a:xfrm>
              <a:off x="8305288" y="11747159"/>
              <a:ext cx="280256" cy="216615"/>
            </a:xfrm>
            <a:custGeom>
              <a:avLst/>
              <a:gdLst/>
              <a:ahLst/>
              <a:cxnLst/>
              <a:rect l="l" t="t" r="r" b="b"/>
              <a:pathLst>
                <a:path w="30" h="23" extrusionOk="0">
                  <a:moveTo>
                    <a:pt x="19" y="17"/>
                  </a:moveTo>
                  <a:cubicBezTo>
                    <a:pt x="19" y="13"/>
                    <a:pt x="19" y="10"/>
                    <a:pt x="19" y="7"/>
                  </a:cubicBezTo>
                  <a:cubicBezTo>
                    <a:pt x="19" y="6"/>
                    <a:pt x="19" y="4"/>
                    <a:pt x="19" y="3"/>
                  </a:cubicBezTo>
                  <a:cubicBezTo>
                    <a:pt x="19" y="2"/>
                    <a:pt x="16" y="0"/>
                    <a:pt x="15" y="1"/>
                  </a:cubicBezTo>
                  <a:cubicBezTo>
                    <a:pt x="14" y="2"/>
                    <a:pt x="12" y="1"/>
                    <a:pt x="12" y="3"/>
                  </a:cubicBezTo>
                  <a:cubicBezTo>
                    <a:pt x="11" y="5"/>
                    <a:pt x="9" y="7"/>
                    <a:pt x="13" y="6"/>
                  </a:cubicBezTo>
                  <a:cubicBezTo>
                    <a:pt x="13" y="6"/>
                    <a:pt x="15" y="6"/>
                    <a:pt x="15" y="6"/>
                  </a:cubicBezTo>
                  <a:cubicBezTo>
                    <a:pt x="16" y="6"/>
                    <a:pt x="14" y="8"/>
                    <a:pt x="14" y="8"/>
                  </a:cubicBezTo>
                  <a:cubicBezTo>
                    <a:pt x="13" y="8"/>
                    <a:pt x="11" y="10"/>
                    <a:pt x="13" y="11"/>
                  </a:cubicBezTo>
                  <a:cubicBezTo>
                    <a:pt x="13" y="12"/>
                    <a:pt x="16" y="12"/>
                    <a:pt x="16" y="13"/>
                  </a:cubicBezTo>
                  <a:cubicBezTo>
                    <a:pt x="16" y="13"/>
                    <a:pt x="12" y="13"/>
                    <a:pt x="12" y="13"/>
                  </a:cubicBezTo>
                  <a:cubicBezTo>
                    <a:pt x="11" y="13"/>
                    <a:pt x="9" y="12"/>
                    <a:pt x="9" y="12"/>
                  </a:cubicBezTo>
                  <a:cubicBezTo>
                    <a:pt x="9" y="12"/>
                    <a:pt x="10" y="13"/>
                    <a:pt x="10" y="12"/>
                  </a:cubicBezTo>
                  <a:cubicBezTo>
                    <a:pt x="10" y="11"/>
                    <a:pt x="11" y="10"/>
                    <a:pt x="10" y="9"/>
                  </a:cubicBezTo>
                  <a:cubicBezTo>
                    <a:pt x="10" y="9"/>
                    <a:pt x="8" y="11"/>
                    <a:pt x="8" y="11"/>
                  </a:cubicBezTo>
                  <a:cubicBezTo>
                    <a:pt x="7" y="12"/>
                    <a:pt x="6" y="11"/>
                    <a:pt x="5" y="11"/>
                  </a:cubicBezTo>
                  <a:cubicBezTo>
                    <a:pt x="4" y="11"/>
                    <a:pt x="0" y="10"/>
                    <a:pt x="0" y="12"/>
                  </a:cubicBezTo>
                  <a:cubicBezTo>
                    <a:pt x="0" y="13"/>
                    <a:pt x="2" y="12"/>
                    <a:pt x="2" y="12"/>
                  </a:cubicBezTo>
                  <a:cubicBezTo>
                    <a:pt x="3" y="11"/>
                    <a:pt x="2" y="12"/>
                    <a:pt x="3" y="12"/>
                  </a:cubicBezTo>
                  <a:cubicBezTo>
                    <a:pt x="4" y="13"/>
                    <a:pt x="4" y="11"/>
                    <a:pt x="5" y="12"/>
                  </a:cubicBezTo>
                  <a:cubicBezTo>
                    <a:pt x="5" y="12"/>
                    <a:pt x="6" y="13"/>
                    <a:pt x="6" y="13"/>
                  </a:cubicBezTo>
                  <a:cubicBezTo>
                    <a:pt x="6" y="13"/>
                    <a:pt x="2" y="14"/>
                    <a:pt x="4" y="15"/>
                  </a:cubicBezTo>
                  <a:cubicBezTo>
                    <a:pt x="5" y="16"/>
                    <a:pt x="6" y="14"/>
                    <a:pt x="6" y="15"/>
                  </a:cubicBezTo>
                  <a:cubicBezTo>
                    <a:pt x="7" y="15"/>
                    <a:pt x="8" y="16"/>
                    <a:pt x="8" y="16"/>
                  </a:cubicBezTo>
                  <a:cubicBezTo>
                    <a:pt x="8" y="16"/>
                    <a:pt x="8" y="16"/>
                    <a:pt x="7" y="16"/>
                  </a:cubicBezTo>
                  <a:cubicBezTo>
                    <a:pt x="7" y="17"/>
                    <a:pt x="9" y="17"/>
                    <a:pt x="10" y="17"/>
                  </a:cubicBezTo>
                  <a:cubicBezTo>
                    <a:pt x="11" y="17"/>
                    <a:pt x="11" y="15"/>
                    <a:pt x="12" y="17"/>
                  </a:cubicBezTo>
                  <a:cubicBezTo>
                    <a:pt x="12" y="17"/>
                    <a:pt x="16" y="22"/>
                    <a:pt x="17" y="21"/>
                  </a:cubicBezTo>
                  <a:cubicBezTo>
                    <a:pt x="17" y="21"/>
                    <a:pt x="16" y="20"/>
                    <a:pt x="16" y="20"/>
                  </a:cubicBezTo>
                  <a:cubicBezTo>
                    <a:pt x="16" y="19"/>
                    <a:pt x="22" y="23"/>
                    <a:pt x="23" y="23"/>
                  </a:cubicBezTo>
                  <a:cubicBezTo>
                    <a:pt x="23" y="22"/>
                    <a:pt x="19" y="19"/>
                    <a:pt x="19" y="18"/>
                  </a:cubicBezTo>
                  <a:cubicBezTo>
                    <a:pt x="20" y="18"/>
                    <a:pt x="24" y="19"/>
                    <a:pt x="24" y="19"/>
                  </a:cubicBezTo>
                  <a:cubicBezTo>
                    <a:pt x="26" y="19"/>
                    <a:pt x="28" y="19"/>
                    <a:pt x="30" y="18"/>
                  </a:cubicBezTo>
                  <a:cubicBezTo>
                    <a:pt x="27" y="16"/>
                    <a:pt x="23" y="17"/>
                    <a:pt x="19" y="17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10"/>
            <p:cNvSpPr/>
            <p:nvPr/>
          </p:nvSpPr>
          <p:spPr>
            <a:xfrm>
              <a:off x="8260699" y="8501084"/>
              <a:ext cx="710194" cy="516057"/>
            </a:xfrm>
            <a:custGeom>
              <a:avLst/>
              <a:gdLst/>
              <a:ahLst/>
              <a:cxnLst/>
              <a:rect l="l" t="t" r="r" b="b"/>
              <a:pathLst>
                <a:path w="76" h="55" extrusionOk="0">
                  <a:moveTo>
                    <a:pt x="63" y="28"/>
                  </a:moveTo>
                  <a:cubicBezTo>
                    <a:pt x="63" y="26"/>
                    <a:pt x="63" y="25"/>
                    <a:pt x="66" y="24"/>
                  </a:cubicBezTo>
                  <a:cubicBezTo>
                    <a:pt x="66" y="23"/>
                    <a:pt x="68" y="23"/>
                    <a:pt x="67" y="22"/>
                  </a:cubicBezTo>
                  <a:cubicBezTo>
                    <a:pt x="66" y="21"/>
                    <a:pt x="65" y="19"/>
                    <a:pt x="67" y="18"/>
                  </a:cubicBezTo>
                  <a:cubicBezTo>
                    <a:pt x="76" y="14"/>
                    <a:pt x="61" y="15"/>
                    <a:pt x="61" y="15"/>
                  </a:cubicBezTo>
                  <a:cubicBezTo>
                    <a:pt x="61" y="14"/>
                    <a:pt x="62" y="14"/>
                    <a:pt x="63" y="14"/>
                  </a:cubicBezTo>
                  <a:cubicBezTo>
                    <a:pt x="64" y="14"/>
                    <a:pt x="64" y="12"/>
                    <a:pt x="64" y="11"/>
                  </a:cubicBezTo>
                  <a:cubicBezTo>
                    <a:pt x="64" y="10"/>
                    <a:pt x="60" y="8"/>
                    <a:pt x="60" y="9"/>
                  </a:cubicBezTo>
                  <a:cubicBezTo>
                    <a:pt x="60" y="10"/>
                    <a:pt x="59" y="8"/>
                    <a:pt x="59" y="8"/>
                  </a:cubicBezTo>
                  <a:cubicBezTo>
                    <a:pt x="58" y="8"/>
                    <a:pt x="58" y="10"/>
                    <a:pt x="57" y="9"/>
                  </a:cubicBezTo>
                  <a:cubicBezTo>
                    <a:pt x="57" y="9"/>
                    <a:pt x="57" y="8"/>
                    <a:pt x="57" y="7"/>
                  </a:cubicBezTo>
                  <a:cubicBezTo>
                    <a:pt x="56" y="6"/>
                    <a:pt x="55" y="8"/>
                    <a:pt x="54" y="8"/>
                  </a:cubicBezTo>
                  <a:cubicBezTo>
                    <a:pt x="54" y="8"/>
                    <a:pt x="54" y="6"/>
                    <a:pt x="54" y="6"/>
                  </a:cubicBezTo>
                  <a:cubicBezTo>
                    <a:pt x="54" y="4"/>
                    <a:pt x="57" y="5"/>
                    <a:pt x="58" y="5"/>
                  </a:cubicBezTo>
                  <a:cubicBezTo>
                    <a:pt x="59" y="4"/>
                    <a:pt x="55" y="4"/>
                    <a:pt x="55" y="4"/>
                  </a:cubicBezTo>
                  <a:cubicBezTo>
                    <a:pt x="53" y="4"/>
                    <a:pt x="51" y="3"/>
                    <a:pt x="49" y="4"/>
                  </a:cubicBezTo>
                  <a:cubicBezTo>
                    <a:pt x="47" y="5"/>
                    <a:pt x="46" y="8"/>
                    <a:pt x="44" y="7"/>
                  </a:cubicBezTo>
                  <a:cubicBezTo>
                    <a:pt x="41" y="7"/>
                    <a:pt x="40" y="7"/>
                    <a:pt x="38" y="5"/>
                  </a:cubicBezTo>
                  <a:cubicBezTo>
                    <a:pt x="36" y="3"/>
                    <a:pt x="32" y="5"/>
                    <a:pt x="29" y="5"/>
                  </a:cubicBezTo>
                  <a:cubicBezTo>
                    <a:pt x="27" y="5"/>
                    <a:pt x="27" y="4"/>
                    <a:pt x="26" y="2"/>
                  </a:cubicBezTo>
                  <a:cubicBezTo>
                    <a:pt x="25" y="0"/>
                    <a:pt x="23" y="0"/>
                    <a:pt x="20" y="0"/>
                  </a:cubicBezTo>
                  <a:cubicBezTo>
                    <a:pt x="19" y="0"/>
                    <a:pt x="11" y="1"/>
                    <a:pt x="11" y="4"/>
                  </a:cubicBezTo>
                  <a:cubicBezTo>
                    <a:pt x="11" y="7"/>
                    <a:pt x="15" y="8"/>
                    <a:pt x="13" y="12"/>
                  </a:cubicBezTo>
                  <a:cubicBezTo>
                    <a:pt x="11" y="14"/>
                    <a:pt x="7" y="10"/>
                    <a:pt x="8" y="8"/>
                  </a:cubicBezTo>
                  <a:cubicBezTo>
                    <a:pt x="8" y="7"/>
                    <a:pt x="10" y="6"/>
                    <a:pt x="10" y="5"/>
                  </a:cubicBezTo>
                  <a:cubicBezTo>
                    <a:pt x="11" y="3"/>
                    <a:pt x="8" y="2"/>
                    <a:pt x="8" y="1"/>
                  </a:cubicBezTo>
                  <a:cubicBezTo>
                    <a:pt x="5" y="3"/>
                    <a:pt x="4" y="4"/>
                    <a:pt x="4" y="7"/>
                  </a:cubicBezTo>
                  <a:cubicBezTo>
                    <a:pt x="3" y="8"/>
                    <a:pt x="0" y="12"/>
                    <a:pt x="3" y="12"/>
                  </a:cubicBezTo>
                  <a:cubicBezTo>
                    <a:pt x="3" y="12"/>
                    <a:pt x="4" y="12"/>
                    <a:pt x="5" y="13"/>
                  </a:cubicBezTo>
                  <a:cubicBezTo>
                    <a:pt x="5" y="14"/>
                    <a:pt x="6" y="15"/>
                    <a:pt x="7" y="16"/>
                  </a:cubicBezTo>
                  <a:cubicBezTo>
                    <a:pt x="9" y="18"/>
                    <a:pt x="5" y="22"/>
                    <a:pt x="10" y="23"/>
                  </a:cubicBezTo>
                  <a:cubicBezTo>
                    <a:pt x="10" y="23"/>
                    <a:pt x="12" y="23"/>
                    <a:pt x="13" y="23"/>
                  </a:cubicBezTo>
                  <a:cubicBezTo>
                    <a:pt x="14" y="23"/>
                    <a:pt x="14" y="22"/>
                    <a:pt x="15" y="22"/>
                  </a:cubicBezTo>
                  <a:cubicBezTo>
                    <a:pt x="18" y="22"/>
                    <a:pt x="19" y="25"/>
                    <a:pt x="21" y="27"/>
                  </a:cubicBezTo>
                  <a:cubicBezTo>
                    <a:pt x="21" y="27"/>
                    <a:pt x="22" y="28"/>
                    <a:pt x="23" y="27"/>
                  </a:cubicBezTo>
                  <a:cubicBezTo>
                    <a:pt x="23" y="26"/>
                    <a:pt x="24" y="27"/>
                    <a:pt x="26" y="27"/>
                  </a:cubicBezTo>
                  <a:cubicBezTo>
                    <a:pt x="28" y="28"/>
                    <a:pt x="33" y="25"/>
                    <a:pt x="31" y="29"/>
                  </a:cubicBezTo>
                  <a:cubicBezTo>
                    <a:pt x="29" y="32"/>
                    <a:pt x="29" y="35"/>
                    <a:pt x="31" y="38"/>
                  </a:cubicBezTo>
                  <a:cubicBezTo>
                    <a:pt x="31" y="39"/>
                    <a:pt x="32" y="40"/>
                    <a:pt x="32" y="41"/>
                  </a:cubicBezTo>
                  <a:cubicBezTo>
                    <a:pt x="32" y="42"/>
                    <a:pt x="29" y="43"/>
                    <a:pt x="30" y="44"/>
                  </a:cubicBezTo>
                  <a:cubicBezTo>
                    <a:pt x="33" y="47"/>
                    <a:pt x="34" y="55"/>
                    <a:pt x="40" y="53"/>
                  </a:cubicBezTo>
                  <a:cubicBezTo>
                    <a:pt x="41" y="53"/>
                    <a:pt x="41" y="54"/>
                    <a:pt x="42" y="54"/>
                  </a:cubicBezTo>
                  <a:cubicBezTo>
                    <a:pt x="43" y="54"/>
                    <a:pt x="44" y="53"/>
                    <a:pt x="45" y="52"/>
                  </a:cubicBezTo>
                  <a:cubicBezTo>
                    <a:pt x="47" y="51"/>
                    <a:pt x="48" y="49"/>
                    <a:pt x="51" y="47"/>
                  </a:cubicBezTo>
                  <a:cubicBezTo>
                    <a:pt x="53" y="46"/>
                    <a:pt x="49" y="46"/>
                    <a:pt x="49" y="44"/>
                  </a:cubicBezTo>
                  <a:cubicBezTo>
                    <a:pt x="49" y="43"/>
                    <a:pt x="48" y="42"/>
                    <a:pt x="48" y="41"/>
                  </a:cubicBezTo>
                  <a:cubicBezTo>
                    <a:pt x="48" y="40"/>
                    <a:pt x="45" y="39"/>
                    <a:pt x="45" y="38"/>
                  </a:cubicBezTo>
                  <a:cubicBezTo>
                    <a:pt x="45" y="37"/>
                    <a:pt x="51" y="38"/>
                    <a:pt x="52" y="38"/>
                  </a:cubicBezTo>
                  <a:cubicBezTo>
                    <a:pt x="54" y="38"/>
                    <a:pt x="53" y="39"/>
                    <a:pt x="54" y="40"/>
                  </a:cubicBezTo>
                  <a:cubicBezTo>
                    <a:pt x="55" y="40"/>
                    <a:pt x="55" y="38"/>
                    <a:pt x="56" y="38"/>
                  </a:cubicBezTo>
                  <a:cubicBezTo>
                    <a:pt x="57" y="37"/>
                    <a:pt x="60" y="37"/>
                    <a:pt x="62" y="36"/>
                  </a:cubicBezTo>
                  <a:cubicBezTo>
                    <a:pt x="63" y="35"/>
                    <a:pt x="65" y="34"/>
                    <a:pt x="67" y="33"/>
                  </a:cubicBezTo>
                  <a:cubicBezTo>
                    <a:pt x="66" y="31"/>
                    <a:pt x="63" y="30"/>
                    <a:pt x="63" y="2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0"/>
            <p:cNvSpPr/>
            <p:nvPr/>
          </p:nvSpPr>
          <p:spPr>
            <a:xfrm>
              <a:off x="8830764" y="8641249"/>
              <a:ext cx="242036" cy="356781"/>
            </a:xfrm>
            <a:custGeom>
              <a:avLst/>
              <a:gdLst/>
              <a:ahLst/>
              <a:cxnLst/>
              <a:rect l="l" t="t" r="r" b="b"/>
              <a:pathLst>
                <a:path w="26" h="38" extrusionOk="0">
                  <a:moveTo>
                    <a:pt x="22" y="29"/>
                  </a:moveTo>
                  <a:cubicBezTo>
                    <a:pt x="22" y="28"/>
                    <a:pt x="17" y="22"/>
                    <a:pt x="18" y="21"/>
                  </a:cubicBezTo>
                  <a:cubicBezTo>
                    <a:pt x="19" y="20"/>
                    <a:pt x="18" y="19"/>
                    <a:pt x="20" y="18"/>
                  </a:cubicBezTo>
                  <a:cubicBezTo>
                    <a:pt x="23" y="18"/>
                    <a:pt x="22" y="16"/>
                    <a:pt x="22" y="15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9" y="9"/>
                    <a:pt x="16" y="9"/>
                    <a:pt x="16" y="7"/>
                  </a:cubicBezTo>
                  <a:cubicBezTo>
                    <a:pt x="15" y="4"/>
                    <a:pt x="11" y="1"/>
                    <a:pt x="9" y="0"/>
                  </a:cubicBezTo>
                  <a:cubicBezTo>
                    <a:pt x="9" y="3"/>
                    <a:pt x="4" y="3"/>
                    <a:pt x="5" y="5"/>
                  </a:cubicBezTo>
                  <a:cubicBezTo>
                    <a:pt x="5" y="6"/>
                    <a:pt x="7" y="7"/>
                    <a:pt x="6" y="8"/>
                  </a:cubicBezTo>
                  <a:cubicBezTo>
                    <a:pt x="5" y="8"/>
                    <a:pt x="3" y="9"/>
                    <a:pt x="3" y="10"/>
                  </a:cubicBezTo>
                  <a:cubicBezTo>
                    <a:pt x="0" y="11"/>
                    <a:pt x="2" y="14"/>
                    <a:pt x="4" y="16"/>
                  </a:cubicBezTo>
                  <a:cubicBezTo>
                    <a:pt x="5" y="17"/>
                    <a:pt x="5" y="18"/>
                    <a:pt x="7" y="18"/>
                  </a:cubicBezTo>
                  <a:cubicBezTo>
                    <a:pt x="8" y="18"/>
                    <a:pt x="7" y="19"/>
                    <a:pt x="8" y="20"/>
                  </a:cubicBezTo>
                  <a:cubicBezTo>
                    <a:pt x="10" y="23"/>
                    <a:pt x="9" y="24"/>
                    <a:pt x="8" y="27"/>
                  </a:cubicBezTo>
                  <a:cubicBezTo>
                    <a:pt x="8" y="30"/>
                    <a:pt x="10" y="33"/>
                    <a:pt x="11" y="35"/>
                  </a:cubicBezTo>
                  <a:cubicBezTo>
                    <a:pt x="14" y="38"/>
                    <a:pt x="15" y="35"/>
                    <a:pt x="17" y="35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3" y="33"/>
                    <a:pt x="24" y="33"/>
                    <a:pt x="26" y="34"/>
                  </a:cubicBezTo>
                  <a:cubicBezTo>
                    <a:pt x="25" y="32"/>
                    <a:pt x="24" y="30"/>
                    <a:pt x="22" y="29"/>
                  </a:cubicBezTo>
                  <a:cubicBezTo>
                    <a:pt x="21" y="27"/>
                    <a:pt x="23" y="29"/>
                    <a:pt x="22" y="29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10"/>
            <p:cNvSpPr/>
            <p:nvPr/>
          </p:nvSpPr>
          <p:spPr>
            <a:xfrm>
              <a:off x="8986815" y="8752743"/>
              <a:ext cx="207006" cy="216615"/>
            </a:xfrm>
            <a:custGeom>
              <a:avLst/>
              <a:gdLst/>
              <a:ahLst/>
              <a:cxnLst/>
              <a:rect l="l" t="t" r="r" b="b"/>
              <a:pathLst>
                <a:path w="22" h="23" extrusionOk="0">
                  <a:moveTo>
                    <a:pt x="19" y="7"/>
                  </a:moveTo>
                  <a:cubicBezTo>
                    <a:pt x="19" y="5"/>
                    <a:pt x="21" y="3"/>
                    <a:pt x="22" y="2"/>
                  </a:cubicBezTo>
                  <a:cubicBezTo>
                    <a:pt x="19" y="1"/>
                    <a:pt x="14" y="0"/>
                    <a:pt x="12" y="2"/>
                  </a:cubicBezTo>
                  <a:cubicBezTo>
                    <a:pt x="10" y="3"/>
                    <a:pt x="9" y="1"/>
                    <a:pt x="9" y="0"/>
                  </a:cubicBezTo>
                  <a:cubicBezTo>
                    <a:pt x="8" y="0"/>
                    <a:pt x="7" y="2"/>
                    <a:pt x="5" y="1"/>
                  </a:cubicBezTo>
                  <a:cubicBezTo>
                    <a:pt x="5" y="2"/>
                    <a:pt x="7" y="6"/>
                    <a:pt x="4" y="6"/>
                  </a:cubicBezTo>
                  <a:cubicBezTo>
                    <a:pt x="2" y="7"/>
                    <a:pt x="0" y="8"/>
                    <a:pt x="1" y="10"/>
                  </a:cubicBezTo>
                  <a:cubicBezTo>
                    <a:pt x="2" y="12"/>
                    <a:pt x="3" y="13"/>
                    <a:pt x="4" y="15"/>
                  </a:cubicBezTo>
                  <a:cubicBezTo>
                    <a:pt x="5" y="17"/>
                    <a:pt x="7" y="19"/>
                    <a:pt x="9" y="22"/>
                  </a:cubicBezTo>
                  <a:cubicBezTo>
                    <a:pt x="12" y="23"/>
                    <a:pt x="10" y="19"/>
                    <a:pt x="12" y="19"/>
                  </a:cubicBezTo>
                  <a:cubicBezTo>
                    <a:pt x="14" y="19"/>
                    <a:pt x="15" y="19"/>
                    <a:pt x="16" y="18"/>
                  </a:cubicBezTo>
                  <a:cubicBezTo>
                    <a:pt x="17" y="18"/>
                    <a:pt x="17" y="20"/>
                    <a:pt x="19" y="19"/>
                  </a:cubicBezTo>
                  <a:cubicBezTo>
                    <a:pt x="20" y="17"/>
                    <a:pt x="21" y="16"/>
                    <a:pt x="20" y="14"/>
                  </a:cubicBezTo>
                  <a:cubicBezTo>
                    <a:pt x="20" y="12"/>
                    <a:pt x="19" y="9"/>
                    <a:pt x="19" y="7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10"/>
            <p:cNvSpPr/>
            <p:nvPr/>
          </p:nvSpPr>
          <p:spPr>
            <a:xfrm>
              <a:off x="9155606" y="8771859"/>
              <a:ext cx="149682" cy="168837"/>
            </a:xfrm>
            <a:custGeom>
              <a:avLst/>
              <a:gdLst/>
              <a:ahLst/>
              <a:cxnLst/>
              <a:rect l="l" t="t" r="r" b="b"/>
              <a:pathLst>
                <a:path w="16" h="18" extrusionOk="0">
                  <a:moveTo>
                    <a:pt x="12" y="5"/>
                  </a:move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1" y="8"/>
                    <a:pt x="2" y="10"/>
                    <a:pt x="2" y="12"/>
                  </a:cubicBezTo>
                  <a:cubicBezTo>
                    <a:pt x="3" y="14"/>
                    <a:pt x="1" y="16"/>
                    <a:pt x="0" y="17"/>
                  </a:cubicBezTo>
                  <a:cubicBezTo>
                    <a:pt x="1" y="18"/>
                    <a:pt x="3" y="17"/>
                    <a:pt x="4" y="17"/>
                  </a:cubicBezTo>
                  <a:cubicBezTo>
                    <a:pt x="6" y="17"/>
                    <a:pt x="7" y="18"/>
                    <a:pt x="9" y="17"/>
                  </a:cubicBezTo>
                  <a:cubicBezTo>
                    <a:pt x="12" y="16"/>
                    <a:pt x="13" y="10"/>
                    <a:pt x="16" y="8"/>
                  </a:cubicBezTo>
                  <a:cubicBezTo>
                    <a:pt x="14" y="7"/>
                    <a:pt x="13" y="6"/>
                    <a:pt x="12" y="5"/>
                  </a:cubicBezTo>
                  <a:cubicBezTo>
                    <a:pt x="10" y="4"/>
                    <a:pt x="13" y="6"/>
                    <a:pt x="12" y="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"/>
            <p:cNvSpPr/>
            <p:nvPr/>
          </p:nvSpPr>
          <p:spPr>
            <a:xfrm>
              <a:off x="7821211" y="8453303"/>
              <a:ext cx="754780" cy="786831"/>
            </a:xfrm>
            <a:custGeom>
              <a:avLst/>
              <a:gdLst/>
              <a:ahLst/>
              <a:cxnLst/>
              <a:rect l="l" t="t" r="r" b="b"/>
              <a:pathLst>
                <a:path w="81" h="84" extrusionOk="0">
                  <a:moveTo>
                    <a:pt x="77" y="48"/>
                  </a:moveTo>
                  <a:cubicBezTo>
                    <a:pt x="81" y="45"/>
                    <a:pt x="76" y="42"/>
                    <a:pt x="76" y="39"/>
                  </a:cubicBezTo>
                  <a:cubicBezTo>
                    <a:pt x="76" y="37"/>
                    <a:pt x="78" y="35"/>
                    <a:pt x="78" y="33"/>
                  </a:cubicBezTo>
                  <a:cubicBezTo>
                    <a:pt x="79" y="30"/>
                    <a:pt x="75" y="32"/>
                    <a:pt x="74" y="32"/>
                  </a:cubicBezTo>
                  <a:cubicBezTo>
                    <a:pt x="73" y="32"/>
                    <a:pt x="72" y="32"/>
                    <a:pt x="71" y="32"/>
                  </a:cubicBezTo>
                  <a:cubicBezTo>
                    <a:pt x="70" y="32"/>
                    <a:pt x="70" y="33"/>
                    <a:pt x="69" y="33"/>
                  </a:cubicBezTo>
                  <a:cubicBezTo>
                    <a:pt x="68" y="33"/>
                    <a:pt x="67" y="30"/>
                    <a:pt x="66" y="30"/>
                  </a:cubicBezTo>
                  <a:cubicBezTo>
                    <a:pt x="64" y="26"/>
                    <a:pt x="62" y="28"/>
                    <a:pt x="58" y="28"/>
                  </a:cubicBezTo>
                  <a:cubicBezTo>
                    <a:pt x="56" y="28"/>
                    <a:pt x="55" y="28"/>
                    <a:pt x="54" y="26"/>
                  </a:cubicBezTo>
                  <a:cubicBezTo>
                    <a:pt x="53" y="24"/>
                    <a:pt x="56" y="22"/>
                    <a:pt x="53" y="20"/>
                  </a:cubicBezTo>
                  <a:cubicBezTo>
                    <a:pt x="52" y="19"/>
                    <a:pt x="52" y="17"/>
                    <a:pt x="50" y="17"/>
                  </a:cubicBezTo>
                  <a:cubicBezTo>
                    <a:pt x="48" y="17"/>
                    <a:pt x="49" y="17"/>
                    <a:pt x="50" y="15"/>
                  </a:cubicBezTo>
                  <a:cubicBezTo>
                    <a:pt x="51" y="13"/>
                    <a:pt x="50" y="11"/>
                    <a:pt x="51" y="9"/>
                  </a:cubicBezTo>
                  <a:cubicBezTo>
                    <a:pt x="52" y="7"/>
                    <a:pt x="54" y="6"/>
                    <a:pt x="56" y="5"/>
                  </a:cubicBezTo>
                  <a:cubicBezTo>
                    <a:pt x="57" y="4"/>
                    <a:pt x="59" y="4"/>
                    <a:pt x="60" y="2"/>
                  </a:cubicBezTo>
                  <a:cubicBezTo>
                    <a:pt x="60" y="0"/>
                    <a:pt x="56" y="0"/>
                    <a:pt x="56" y="1"/>
                  </a:cubicBezTo>
                  <a:cubicBezTo>
                    <a:pt x="54" y="3"/>
                    <a:pt x="51" y="6"/>
                    <a:pt x="48" y="6"/>
                  </a:cubicBezTo>
                  <a:cubicBezTo>
                    <a:pt x="45" y="6"/>
                    <a:pt x="45" y="6"/>
                    <a:pt x="44" y="8"/>
                  </a:cubicBezTo>
                  <a:cubicBezTo>
                    <a:pt x="43" y="10"/>
                    <a:pt x="43" y="7"/>
                    <a:pt x="41" y="7"/>
                  </a:cubicBezTo>
                  <a:cubicBezTo>
                    <a:pt x="37" y="8"/>
                    <a:pt x="39" y="14"/>
                    <a:pt x="36" y="16"/>
                  </a:cubicBezTo>
                  <a:cubicBezTo>
                    <a:pt x="35" y="17"/>
                    <a:pt x="33" y="18"/>
                    <a:pt x="32" y="20"/>
                  </a:cubicBezTo>
                  <a:cubicBezTo>
                    <a:pt x="32" y="20"/>
                    <a:pt x="32" y="23"/>
                    <a:pt x="31" y="23"/>
                  </a:cubicBezTo>
                  <a:cubicBezTo>
                    <a:pt x="30" y="21"/>
                    <a:pt x="29" y="20"/>
                    <a:pt x="28" y="19"/>
                  </a:cubicBezTo>
                  <a:cubicBezTo>
                    <a:pt x="27" y="17"/>
                    <a:pt x="26" y="17"/>
                    <a:pt x="25" y="17"/>
                  </a:cubicBezTo>
                  <a:cubicBezTo>
                    <a:pt x="21" y="16"/>
                    <a:pt x="19" y="13"/>
                    <a:pt x="15" y="16"/>
                  </a:cubicBezTo>
                  <a:cubicBezTo>
                    <a:pt x="13" y="17"/>
                    <a:pt x="9" y="20"/>
                    <a:pt x="7" y="18"/>
                  </a:cubicBezTo>
                  <a:cubicBezTo>
                    <a:pt x="6" y="17"/>
                    <a:pt x="5" y="17"/>
                    <a:pt x="4" y="16"/>
                  </a:cubicBezTo>
                  <a:cubicBezTo>
                    <a:pt x="2" y="16"/>
                    <a:pt x="3" y="14"/>
                    <a:pt x="1" y="16"/>
                  </a:cubicBezTo>
                  <a:cubicBezTo>
                    <a:pt x="0" y="17"/>
                    <a:pt x="1" y="17"/>
                    <a:pt x="2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3" y="21"/>
                    <a:pt x="5" y="22"/>
                    <a:pt x="6" y="22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9" y="25"/>
                    <a:pt x="9" y="24"/>
                    <a:pt x="10" y="24"/>
                  </a:cubicBezTo>
                  <a:cubicBezTo>
                    <a:pt x="10" y="23"/>
                    <a:pt x="10" y="26"/>
                    <a:pt x="11" y="26"/>
                  </a:cubicBezTo>
                  <a:cubicBezTo>
                    <a:pt x="12" y="27"/>
                    <a:pt x="13" y="26"/>
                    <a:pt x="15" y="25"/>
                  </a:cubicBezTo>
                  <a:cubicBezTo>
                    <a:pt x="16" y="25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8"/>
                    <a:pt x="19" y="17"/>
                    <a:pt x="20" y="18"/>
                  </a:cubicBezTo>
                  <a:cubicBezTo>
                    <a:pt x="21" y="18"/>
                    <a:pt x="23" y="19"/>
                    <a:pt x="23" y="19"/>
                  </a:cubicBezTo>
                  <a:cubicBezTo>
                    <a:pt x="23" y="20"/>
                    <a:pt x="23" y="20"/>
                    <a:pt x="24" y="20"/>
                  </a:cubicBezTo>
                  <a:cubicBezTo>
                    <a:pt x="24" y="21"/>
                    <a:pt x="23" y="22"/>
                    <a:pt x="23" y="22"/>
                  </a:cubicBezTo>
                  <a:cubicBezTo>
                    <a:pt x="23" y="23"/>
                    <a:pt x="25" y="25"/>
                    <a:pt x="25" y="26"/>
                  </a:cubicBezTo>
                  <a:cubicBezTo>
                    <a:pt x="27" y="29"/>
                    <a:pt x="29" y="29"/>
                    <a:pt x="29" y="33"/>
                  </a:cubicBezTo>
                  <a:cubicBezTo>
                    <a:pt x="29" y="36"/>
                    <a:pt x="29" y="39"/>
                    <a:pt x="28" y="42"/>
                  </a:cubicBezTo>
                  <a:cubicBezTo>
                    <a:pt x="28" y="43"/>
                    <a:pt x="30" y="43"/>
                    <a:pt x="30" y="44"/>
                  </a:cubicBezTo>
                  <a:cubicBezTo>
                    <a:pt x="29" y="45"/>
                    <a:pt x="28" y="46"/>
                    <a:pt x="28" y="47"/>
                  </a:cubicBezTo>
                  <a:cubicBezTo>
                    <a:pt x="27" y="48"/>
                    <a:pt x="27" y="50"/>
                    <a:pt x="26" y="50"/>
                  </a:cubicBezTo>
                  <a:cubicBezTo>
                    <a:pt x="24" y="51"/>
                    <a:pt x="22" y="50"/>
                    <a:pt x="22" y="53"/>
                  </a:cubicBezTo>
                  <a:cubicBezTo>
                    <a:pt x="22" y="55"/>
                    <a:pt x="19" y="55"/>
                    <a:pt x="22" y="56"/>
                  </a:cubicBezTo>
                  <a:cubicBezTo>
                    <a:pt x="23" y="57"/>
                    <a:pt x="24" y="57"/>
                    <a:pt x="26" y="58"/>
                  </a:cubicBezTo>
                  <a:cubicBezTo>
                    <a:pt x="27" y="59"/>
                    <a:pt x="28" y="60"/>
                    <a:pt x="29" y="61"/>
                  </a:cubicBezTo>
                  <a:cubicBezTo>
                    <a:pt x="31" y="62"/>
                    <a:pt x="32" y="61"/>
                    <a:pt x="34" y="61"/>
                  </a:cubicBezTo>
                  <a:cubicBezTo>
                    <a:pt x="35" y="61"/>
                    <a:pt x="36" y="62"/>
                    <a:pt x="38" y="63"/>
                  </a:cubicBezTo>
                  <a:cubicBezTo>
                    <a:pt x="39" y="63"/>
                    <a:pt x="40" y="63"/>
                    <a:pt x="41" y="64"/>
                  </a:cubicBezTo>
                  <a:cubicBezTo>
                    <a:pt x="44" y="66"/>
                    <a:pt x="46" y="68"/>
                    <a:pt x="48" y="71"/>
                  </a:cubicBezTo>
                  <a:cubicBezTo>
                    <a:pt x="49" y="74"/>
                    <a:pt x="50" y="75"/>
                    <a:pt x="54" y="76"/>
                  </a:cubicBezTo>
                  <a:cubicBezTo>
                    <a:pt x="55" y="76"/>
                    <a:pt x="56" y="75"/>
                    <a:pt x="57" y="74"/>
                  </a:cubicBezTo>
                  <a:cubicBezTo>
                    <a:pt x="58" y="74"/>
                    <a:pt x="59" y="76"/>
                    <a:pt x="60" y="75"/>
                  </a:cubicBezTo>
                  <a:cubicBezTo>
                    <a:pt x="62" y="74"/>
                    <a:pt x="64" y="75"/>
                    <a:pt x="65" y="76"/>
                  </a:cubicBezTo>
                  <a:cubicBezTo>
                    <a:pt x="65" y="77"/>
                    <a:pt x="64" y="79"/>
                    <a:pt x="64" y="80"/>
                  </a:cubicBezTo>
                  <a:cubicBezTo>
                    <a:pt x="63" y="81"/>
                    <a:pt x="62" y="81"/>
                    <a:pt x="64" y="82"/>
                  </a:cubicBezTo>
                  <a:cubicBezTo>
                    <a:pt x="64" y="82"/>
                    <a:pt x="66" y="84"/>
                    <a:pt x="65" y="84"/>
                  </a:cubicBezTo>
                  <a:cubicBezTo>
                    <a:pt x="67" y="84"/>
                    <a:pt x="68" y="73"/>
                    <a:pt x="69" y="71"/>
                  </a:cubicBezTo>
                  <a:cubicBezTo>
                    <a:pt x="69" y="67"/>
                    <a:pt x="66" y="66"/>
                    <a:pt x="65" y="63"/>
                  </a:cubicBezTo>
                  <a:cubicBezTo>
                    <a:pt x="65" y="61"/>
                    <a:pt x="65" y="60"/>
                    <a:pt x="66" y="60"/>
                  </a:cubicBezTo>
                  <a:cubicBezTo>
                    <a:pt x="67" y="60"/>
                    <a:pt x="70" y="59"/>
                    <a:pt x="70" y="58"/>
                  </a:cubicBezTo>
                  <a:cubicBezTo>
                    <a:pt x="69" y="58"/>
                    <a:pt x="67" y="58"/>
                    <a:pt x="67" y="57"/>
                  </a:cubicBezTo>
                  <a:cubicBezTo>
                    <a:pt x="66" y="57"/>
                    <a:pt x="66" y="55"/>
                    <a:pt x="66" y="55"/>
                  </a:cubicBezTo>
                  <a:cubicBezTo>
                    <a:pt x="68" y="55"/>
                    <a:pt x="70" y="55"/>
                    <a:pt x="72" y="55"/>
                  </a:cubicBezTo>
                  <a:cubicBezTo>
                    <a:pt x="73" y="55"/>
                    <a:pt x="79" y="52"/>
                    <a:pt x="79" y="53"/>
                  </a:cubicBezTo>
                  <a:cubicBezTo>
                    <a:pt x="79" y="51"/>
                    <a:pt x="76" y="48"/>
                    <a:pt x="77" y="48"/>
                  </a:cubicBezTo>
                  <a:cubicBezTo>
                    <a:pt x="78" y="47"/>
                    <a:pt x="76" y="48"/>
                    <a:pt x="77" y="48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10"/>
            <p:cNvSpPr/>
            <p:nvPr/>
          </p:nvSpPr>
          <p:spPr>
            <a:xfrm>
              <a:off x="7923120" y="8978916"/>
              <a:ext cx="261145" cy="309000"/>
            </a:xfrm>
            <a:custGeom>
              <a:avLst/>
              <a:gdLst/>
              <a:ahLst/>
              <a:cxnLst/>
              <a:rect l="l" t="t" r="r" b="b"/>
              <a:pathLst>
                <a:path w="28" h="33" extrusionOk="0">
                  <a:moveTo>
                    <a:pt x="20" y="6"/>
                  </a:moveTo>
                  <a:cubicBezTo>
                    <a:pt x="18" y="6"/>
                    <a:pt x="17" y="4"/>
                    <a:pt x="15" y="3"/>
                  </a:cubicBezTo>
                  <a:cubicBezTo>
                    <a:pt x="14" y="2"/>
                    <a:pt x="12" y="0"/>
                    <a:pt x="10" y="0"/>
                  </a:cubicBezTo>
                  <a:cubicBezTo>
                    <a:pt x="10" y="3"/>
                    <a:pt x="4" y="1"/>
                    <a:pt x="4" y="4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1" y="21"/>
                    <a:pt x="2" y="20"/>
                  </a:cubicBezTo>
                  <a:cubicBezTo>
                    <a:pt x="4" y="20"/>
                    <a:pt x="4" y="18"/>
                    <a:pt x="5" y="18"/>
                  </a:cubicBezTo>
                  <a:cubicBezTo>
                    <a:pt x="4" y="18"/>
                    <a:pt x="6" y="20"/>
                    <a:pt x="5" y="20"/>
                  </a:cubicBezTo>
                  <a:cubicBezTo>
                    <a:pt x="5" y="22"/>
                    <a:pt x="5" y="23"/>
                    <a:pt x="3" y="24"/>
                  </a:cubicBezTo>
                  <a:cubicBezTo>
                    <a:pt x="3" y="24"/>
                    <a:pt x="4" y="26"/>
                    <a:pt x="3" y="26"/>
                  </a:cubicBezTo>
                  <a:cubicBezTo>
                    <a:pt x="3" y="27"/>
                    <a:pt x="2" y="27"/>
                    <a:pt x="3" y="28"/>
                  </a:cubicBezTo>
                  <a:cubicBezTo>
                    <a:pt x="5" y="29"/>
                    <a:pt x="6" y="29"/>
                    <a:pt x="8" y="32"/>
                  </a:cubicBezTo>
                  <a:cubicBezTo>
                    <a:pt x="9" y="33"/>
                    <a:pt x="10" y="29"/>
                    <a:pt x="11" y="29"/>
                  </a:cubicBezTo>
                  <a:cubicBezTo>
                    <a:pt x="12" y="26"/>
                    <a:pt x="13" y="23"/>
                    <a:pt x="16" y="22"/>
                  </a:cubicBezTo>
                  <a:cubicBezTo>
                    <a:pt x="18" y="21"/>
                    <a:pt x="20" y="21"/>
                    <a:pt x="22" y="19"/>
                  </a:cubicBezTo>
                  <a:cubicBezTo>
                    <a:pt x="24" y="18"/>
                    <a:pt x="26" y="16"/>
                    <a:pt x="27" y="13"/>
                  </a:cubicBezTo>
                  <a:cubicBezTo>
                    <a:pt x="27" y="11"/>
                    <a:pt x="28" y="10"/>
                    <a:pt x="27" y="8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3" y="5"/>
                    <a:pt x="21" y="6"/>
                    <a:pt x="20" y="6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10"/>
            <p:cNvSpPr/>
            <p:nvPr/>
          </p:nvSpPr>
          <p:spPr>
            <a:xfrm>
              <a:off x="7894458" y="9036257"/>
              <a:ext cx="598727" cy="888769"/>
            </a:xfrm>
            <a:custGeom>
              <a:avLst/>
              <a:gdLst/>
              <a:ahLst/>
              <a:cxnLst/>
              <a:rect l="l" t="t" r="r" b="b"/>
              <a:pathLst>
                <a:path w="64" h="95" extrusionOk="0">
                  <a:moveTo>
                    <a:pt x="57" y="21"/>
                  </a:moveTo>
                  <a:cubicBezTo>
                    <a:pt x="53" y="19"/>
                    <a:pt x="59" y="15"/>
                    <a:pt x="56" y="14"/>
                  </a:cubicBezTo>
                  <a:cubicBezTo>
                    <a:pt x="54" y="12"/>
                    <a:pt x="52" y="13"/>
                    <a:pt x="50" y="13"/>
                  </a:cubicBezTo>
                  <a:cubicBezTo>
                    <a:pt x="48" y="12"/>
                    <a:pt x="48" y="14"/>
                    <a:pt x="46" y="14"/>
                  </a:cubicBezTo>
                  <a:cubicBezTo>
                    <a:pt x="44" y="13"/>
                    <a:pt x="42" y="13"/>
                    <a:pt x="41" y="11"/>
                  </a:cubicBezTo>
                  <a:cubicBezTo>
                    <a:pt x="40" y="10"/>
                    <a:pt x="39" y="7"/>
                    <a:pt x="38" y="6"/>
                  </a:cubicBezTo>
                  <a:cubicBezTo>
                    <a:pt x="36" y="5"/>
                    <a:pt x="35" y="3"/>
                    <a:pt x="33" y="2"/>
                  </a:cubicBezTo>
                  <a:cubicBezTo>
                    <a:pt x="32" y="0"/>
                    <a:pt x="30" y="1"/>
                    <a:pt x="28" y="0"/>
                  </a:cubicBezTo>
                  <a:cubicBezTo>
                    <a:pt x="30" y="2"/>
                    <a:pt x="31" y="3"/>
                    <a:pt x="31" y="5"/>
                  </a:cubicBezTo>
                  <a:cubicBezTo>
                    <a:pt x="30" y="7"/>
                    <a:pt x="30" y="9"/>
                    <a:pt x="28" y="10"/>
                  </a:cubicBezTo>
                  <a:cubicBezTo>
                    <a:pt x="26" y="12"/>
                    <a:pt x="25" y="14"/>
                    <a:pt x="23" y="14"/>
                  </a:cubicBezTo>
                  <a:cubicBezTo>
                    <a:pt x="21" y="15"/>
                    <a:pt x="19" y="15"/>
                    <a:pt x="17" y="17"/>
                  </a:cubicBezTo>
                  <a:cubicBezTo>
                    <a:pt x="16" y="18"/>
                    <a:pt x="12" y="27"/>
                    <a:pt x="11" y="26"/>
                  </a:cubicBezTo>
                  <a:cubicBezTo>
                    <a:pt x="9" y="23"/>
                    <a:pt x="8" y="23"/>
                    <a:pt x="6" y="22"/>
                  </a:cubicBezTo>
                  <a:cubicBezTo>
                    <a:pt x="5" y="22"/>
                    <a:pt x="5" y="22"/>
                    <a:pt x="6" y="21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4" y="19"/>
                    <a:pt x="0" y="23"/>
                    <a:pt x="2" y="26"/>
                  </a:cubicBezTo>
                  <a:cubicBezTo>
                    <a:pt x="2" y="26"/>
                    <a:pt x="4" y="29"/>
                    <a:pt x="3" y="30"/>
                  </a:cubicBezTo>
                  <a:cubicBezTo>
                    <a:pt x="2" y="30"/>
                    <a:pt x="1" y="31"/>
                    <a:pt x="3" y="32"/>
                  </a:cubicBezTo>
                  <a:cubicBezTo>
                    <a:pt x="8" y="35"/>
                    <a:pt x="12" y="41"/>
                    <a:pt x="14" y="47"/>
                  </a:cubicBezTo>
                  <a:cubicBezTo>
                    <a:pt x="17" y="52"/>
                    <a:pt x="19" y="58"/>
                    <a:pt x="23" y="63"/>
                  </a:cubicBezTo>
                  <a:cubicBezTo>
                    <a:pt x="24" y="65"/>
                    <a:pt x="26" y="67"/>
                    <a:pt x="26" y="70"/>
                  </a:cubicBezTo>
                  <a:cubicBezTo>
                    <a:pt x="26" y="71"/>
                    <a:pt x="25" y="70"/>
                    <a:pt x="25" y="71"/>
                  </a:cubicBezTo>
                  <a:cubicBezTo>
                    <a:pt x="26" y="72"/>
                    <a:pt x="27" y="73"/>
                    <a:pt x="28" y="74"/>
                  </a:cubicBezTo>
                  <a:cubicBezTo>
                    <a:pt x="29" y="76"/>
                    <a:pt x="30" y="78"/>
                    <a:pt x="32" y="79"/>
                  </a:cubicBezTo>
                  <a:cubicBezTo>
                    <a:pt x="35" y="80"/>
                    <a:pt x="38" y="82"/>
                    <a:pt x="41" y="83"/>
                  </a:cubicBezTo>
                  <a:cubicBezTo>
                    <a:pt x="43" y="84"/>
                    <a:pt x="45" y="86"/>
                    <a:pt x="48" y="87"/>
                  </a:cubicBezTo>
                  <a:cubicBezTo>
                    <a:pt x="50" y="89"/>
                    <a:pt x="52" y="91"/>
                    <a:pt x="54" y="93"/>
                  </a:cubicBezTo>
                  <a:cubicBezTo>
                    <a:pt x="58" y="95"/>
                    <a:pt x="57" y="91"/>
                    <a:pt x="59" y="90"/>
                  </a:cubicBezTo>
                  <a:cubicBezTo>
                    <a:pt x="60" y="89"/>
                    <a:pt x="60" y="87"/>
                    <a:pt x="61" y="86"/>
                  </a:cubicBezTo>
                  <a:cubicBezTo>
                    <a:pt x="61" y="85"/>
                    <a:pt x="64" y="83"/>
                    <a:pt x="63" y="82"/>
                  </a:cubicBezTo>
                  <a:cubicBezTo>
                    <a:pt x="61" y="81"/>
                    <a:pt x="60" y="81"/>
                    <a:pt x="61" y="78"/>
                  </a:cubicBezTo>
                  <a:cubicBezTo>
                    <a:pt x="61" y="77"/>
                    <a:pt x="61" y="76"/>
                    <a:pt x="61" y="76"/>
                  </a:cubicBezTo>
                  <a:cubicBezTo>
                    <a:pt x="62" y="75"/>
                    <a:pt x="63" y="74"/>
                    <a:pt x="63" y="74"/>
                  </a:cubicBezTo>
                  <a:cubicBezTo>
                    <a:pt x="64" y="71"/>
                    <a:pt x="62" y="66"/>
                    <a:pt x="64" y="64"/>
                  </a:cubicBezTo>
                  <a:cubicBezTo>
                    <a:pt x="64" y="63"/>
                    <a:pt x="63" y="61"/>
                    <a:pt x="62" y="59"/>
                  </a:cubicBezTo>
                  <a:cubicBezTo>
                    <a:pt x="61" y="56"/>
                    <a:pt x="60" y="56"/>
                    <a:pt x="57" y="57"/>
                  </a:cubicBezTo>
                  <a:cubicBezTo>
                    <a:pt x="53" y="57"/>
                    <a:pt x="55" y="50"/>
                    <a:pt x="55" y="48"/>
                  </a:cubicBezTo>
                  <a:cubicBezTo>
                    <a:pt x="53" y="49"/>
                    <a:pt x="52" y="51"/>
                    <a:pt x="50" y="51"/>
                  </a:cubicBezTo>
                  <a:cubicBezTo>
                    <a:pt x="49" y="51"/>
                    <a:pt x="47" y="51"/>
                    <a:pt x="46" y="51"/>
                  </a:cubicBezTo>
                  <a:cubicBezTo>
                    <a:pt x="45" y="50"/>
                    <a:pt x="45" y="48"/>
                    <a:pt x="44" y="48"/>
                  </a:cubicBezTo>
                  <a:cubicBezTo>
                    <a:pt x="41" y="48"/>
                    <a:pt x="41" y="44"/>
                    <a:pt x="40" y="42"/>
                  </a:cubicBezTo>
                  <a:cubicBezTo>
                    <a:pt x="38" y="40"/>
                    <a:pt x="37" y="37"/>
                    <a:pt x="39" y="35"/>
                  </a:cubicBezTo>
                  <a:cubicBezTo>
                    <a:pt x="40" y="34"/>
                    <a:pt x="42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7"/>
                    <a:pt x="42" y="26"/>
                    <a:pt x="45" y="25"/>
                  </a:cubicBezTo>
                  <a:cubicBezTo>
                    <a:pt x="47" y="24"/>
                    <a:pt x="48" y="24"/>
                    <a:pt x="50" y="24"/>
                  </a:cubicBezTo>
                  <a:cubicBezTo>
                    <a:pt x="51" y="24"/>
                    <a:pt x="52" y="23"/>
                    <a:pt x="53" y="22"/>
                  </a:cubicBezTo>
                  <a:cubicBezTo>
                    <a:pt x="54" y="22"/>
                    <a:pt x="59" y="23"/>
                    <a:pt x="57" y="21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0"/>
            <p:cNvSpPr/>
            <p:nvPr/>
          </p:nvSpPr>
          <p:spPr>
            <a:xfrm>
              <a:off x="8158790" y="9867685"/>
              <a:ext cx="407643" cy="1984597"/>
            </a:xfrm>
            <a:custGeom>
              <a:avLst/>
              <a:gdLst/>
              <a:ahLst/>
              <a:cxnLst/>
              <a:rect l="l" t="t" r="r" b="b"/>
              <a:pathLst>
                <a:path w="44" h="212" extrusionOk="0">
                  <a:moveTo>
                    <a:pt x="40" y="28"/>
                  </a:moveTo>
                  <a:cubicBezTo>
                    <a:pt x="38" y="27"/>
                    <a:pt x="40" y="22"/>
                    <a:pt x="38" y="20"/>
                  </a:cubicBezTo>
                  <a:cubicBezTo>
                    <a:pt x="37" y="19"/>
                    <a:pt x="35" y="16"/>
                    <a:pt x="36" y="14"/>
                  </a:cubicBezTo>
                  <a:cubicBezTo>
                    <a:pt x="38" y="13"/>
                    <a:pt x="35" y="13"/>
                    <a:pt x="36" y="12"/>
                  </a:cubicBezTo>
                  <a:cubicBezTo>
                    <a:pt x="37" y="11"/>
                    <a:pt x="36" y="10"/>
                    <a:pt x="35" y="9"/>
                  </a:cubicBezTo>
                  <a:cubicBezTo>
                    <a:pt x="34" y="8"/>
                    <a:pt x="34" y="7"/>
                    <a:pt x="34" y="5"/>
                  </a:cubicBezTo>
                  <a:cubicBezTo>
                    <a:pt x="34" y="3"/>
                    <a:pt x="33" y="2"/>
                    <a:pt x="32" y="0"/>
                  </a:cubicBezTo>
                  <a:cubicBezTo>
                    <a:pt x="31" y="1"/>
                    <a:pt x="30" y="2"/>
                    <a:pt x="30" y="3"/>
                  </a:cubicBezTo>
                  <a:cubicBezTo>
                    <a:pt x="29" y="5"/>
                    <a:pt x="27" y="4"/>
                    <a:pt x="28" y="6"/>
                  </a:cubicBezTo>
                  <a:cubicBezTo>
                    <a:pt x="28" y="9"/>
                    <a:pt x="28" y="12"/>
                    <a:pt x="28" y="15"/>
                  </a:cubicBezTo>
                  <a:cubicBezTo>
                    <a:pt x="28" y="19"/>
                    <a:pt x="29" y="24"/>
                    <a:pt x="28" y="28"/>
                  </a:cubicBezTo>
                  <a:cubicBezTo>
                    <a:pt x="27" y="29"/>
                    <a:pt x="26" y="30"/>
                    <a:pt x="26" y="31"/>
                  </a:cubicBezTo>
                  <a:cubicBezTo>
                    <a:pt x="26" y="33"/>
                    <a:pt x="27" y="35"/>
                    <a:pt x="27" y="37"/>
                  </a:cubicBezTo>
                  <a:cubicBezTo>
                    <a:pt x="27" y="43"/>
                    <a:pt x="25" y="50"/>
                    <a:pt x="23" y="56"/>
                  </a:cubicBezTo>
                  <a:cubicBezTo>
                    <a:pt x="22" y="59"/>
                    <a:pt x="22" y="61"/>
                    <a:pt x="23" y="64"/>
                  </a:cubicBezTo>
                  <a:cubicBezTo>
                    <a:pt x="23" y="66"/>
                    <a:pt x="23" y="67"/>
                    <a:pt x="21" y="68"/>
                  </a:cubicBezTo>
                  <a:cubicBezTo>
                    <a:pt x="20" y="69"/>
                    <a:pt x="21" y="70"/>
                    <a:pt x="21" y="71"/>
                  </a:cubicBezTo>
                  <a:cubicBezTo>
                    <a:pt x="21" y="74"/>
                    <a:pt x="21" y="77"/>
                    <a:pt x="21" y="80"/>
                  </a:cubicBezTo>
                  <a:cubicBezTo>
                    <a:pt x="21" y="81"/>
                    <a:pt x="21" y="83"/>
                    <a:pt x="21" y="84"/>
                  </a:cubicBezTo>
                  <a:cubicBezTo>
                    <a:pt x="20" y="85"/>
                    <a:pt x="21" y="87"/>
                    <a:pt x="20" y="88"/>
                  </a:cubicBezTo>
                  <a:cubicBezTo>
                    <a:pt x="18" y="93"/>
                    <a:pt x="16" y="98"/>
                    <a:pt x="14" y="103"/>
                  </a:cubicBezTo>
                  <a:cubicBezTo>
                    <a:pt x="13" y="106"/>
                    <a:pt x="10" y="107"/>
                    <a:pt x="11" y="110"/>
                  </a:cubicBezTo>
                  <a:cubicBezTo>
                    <a:pt x="12" y="113"/>
                    <a:pt x="14" y="118"/>
                    <a:pt x="12" y="122"/>
                  </a:cubicBezTo>
                  <a:cubicBezTo>
                    <a:pt x="10" y="124"/>
                    <a:pt x="8" y="129"/>
                    <a:pt x="10" y="132"/>
                  </a:cubicBezTo>
                  <a:cubicBezTo>
                    <a:pt x="11" y="134"/>
                    <a:pt x="12" y="134"/>
                    <a:pt x="13" y="133"/>
                  </a:cubicBezTo>
                  <a:cubicBezTo>
                    <a:pt x="14" y="132"/>
                    <a:pt x="18" y="132"/>
                    <a:pt x="17" y="133"/>
                  </a:cubicBezTo>
                  <a:cubicBezTo>
                    <a:pt x="17" y="133"/>
                    <a:pt x="16" y="133"/>
                    <a:pt x="15" y="134"/>
                  </a:cubicBezTo>
                  <a:cubicBezTo>
                    <a:pt x="15" y="135"/>
                    <a:pt x="15" y="135"/>
                    <a:pt x="16" y="136"/>
                  </a:cubicBezTo>
                  <a:cubicBezTo>
                    <a:pt x="16" y="136"/>
                    <a:pt x="15" y="137"/>
                    <a:pt x="15" y="137"/>
                  </a:cubicBezTo>
                  <a:cubicBezTo>
                    <a:pt x="14" y="139"/>
                    <a:pt x="13" y="143"/>
                    <a:pt x="14" y="145"/>
                  </a:cubicBezTo>
                  <a:cubicBezTo>
                    <a:pt x="14" y="146"/>
                    <a:pt x="14" y="146"/>
                    <a:pt x="13" y="148"/>
                  </a:cubicBezTo>
                  <a:cubicBezTo>
                    <a:pt x="12" y="149"/>
                    <a:pt x="14" y="149"/>
                    <a:pt x="15" y="150"/>
                  </a:cubicBezTo>
                  <a:cubicBezTo>
                    <a:pt x="15" y="150"/>
                    <a:pt x="15" y="150"/>
                    <a:pt x="14" y="151"/>
                  </a:cubicBezTo>
                  <a:cubicBezTo>
                    <a:pt x="13" y="151"/>
                    <a:pt x="11" y="152"/>
                    <a:pt x="13" y="152"/>
                  </a:cubicBezTo>
                  <a:cubicBezTo>
                    <a:pt x="12" y="153"/>
                    <a:pt x="13" y="156"/>
                    <a:pt x="14" y="156"/>
                  </a:cubicBezTo>
                  <a:cubicBezTo>
                    <a:pt x="13" y="156"/>
                    <a:pt x="10" y="155"/>
                    <a:pt x="11" y="158"/>
                  </a:cubicBezTo>
                  <a:cubicBezTo>
                    <a:pt x="11" y="158"/>
                    <a:pt x="12" y="163"/>
                    <a:pt x="10" y="162"/>
                  </a:cubicBezTo>
                  <a:cubicBezTo>
                    <a:pt x="10" y="162"/>
                    <a:pt x="8" y="160"/>
                    <a:pt x="8" y="159"/>
                  </a:cubicBezTo>
                  <a:cubicBezTo>
                    <a:pt x="6" y="158"/>
                    <a:pt x="7" y="157"/>
                    <a:pt x="5" y="158"/>
                  </a:cubicBezTo>
                  <a:cubicBezTo>
                    <a:pt x="5" y="158"/>
                    <a:pt x="4" y="159"/>
                    <a:pt x="4" y="159"/>
                  </a:cubicBezTo>
                  <a:cubicBezTo>
                    <a:pt x="4" y="160"/>
                    <a:pt x="5" y="160"/>
                    <a:pt x="4" y="161"/>
                  </a:cubicBezTo>
                  <a:cubicBezTo>
                    <a:pt x="4" y="162"/>
                    <a:pt x="0" y="162"/>
                    <a:pt x="0" y="164"/>
                  </a:cubicBezTo>
                  <a:cubicBezTo>
                    <a:pt x="0" y="164"/>
                    <a:pt x="1" y="165"/>
                    <a:pt x="2" y="165"/>
                  </a:cubicBezTo>
                  <a:cubicBezTo>
                    <a:pt x="2" y="165"/>
                    <a:pt x="1" y="164"/>
                    <a:pt x="2" y="163"/>
                  </a:cubicBezTo>
                  <a:cubicBezTo>
                    <a:pt x="2" y="163"/>
                    <a:pt x="5" y="165"/>
                    <a:pt x="7" y="164"/>
                  </a:cubicBezTo>
                  <a:cubicBezTo>
                    <a:pt x="11" y="163"/>
                    <a:pt x="5" y="170"/>
                    <a:pt x="7" y="171"/>
                  </a:cubicBezTo>
                  <a:cubicBezTo>
                    <a:pt x="8" y="171"/>
                    <a:pt x="10" y="170"/>
                    <a:pt x="11" y="171"/>
                  </a:cubicBezTo>
                  <a:cubicBezTo>
                    <a:pt x="12" y="171"/>
                    <a:pt x="12" y="174"/>
                    <a:pt x="11" y="173"/>
                  </a:cubicBezTo>
                  <a:cubicBezTo>
                    <a:pt x="11" y="173"/>
                    <a:pt x="8" y="171"/>
                    <a:pt x="8" y="172"/>
                  </a:cubicBezTo>
                  <a:cubicBezTo>
                    <a:pt x="7" y="173"/>
                    <a:pt x="6" y="173"/>
                    <a:pt x="7" y="174"/>
                  </a:cubicBezTo>
                  <a:cubicBezTo>
                    <a:pt x="7" y="174"/>
                    <a:pt x="9" y="176"/>
                    <a:pt x="8" y="176"/>
                  </a:cubicBezTo>
                  <a:cubicBezTo>
                    <a:pt x="7" y="176"/>
                    <a:pt x="7" y="179"/>
                    <a:pt x="7" y="179"/>
                  </a:cubicBezTo>
                  <a:cubicBezTo>
                    <a:pt x="6" y="182"/>
                    <a:pt x="9" y="178"/>
                    <a:pt x="9" y="178"/>
                  </a:cubicBezTo>
                  <a:cubicBezTo>
                    <a:pt x="9" y="178"/>
                    <a:pt x="8" y="183"/>
                    <a:pt x="9" y="182"/>
                  </a:cubicBezTo>
                  <a:cubicBezTo>
                    <a:pt x="9" y="182"/>
                    <a:pt x="8" y="182"/>
                    <a:pt x="8" y="183"/>
                  </a:cubicBezTo>
                  <a:cubicBezTo>
                    <a:pt x="7" y="184"/>
                    <a:pt x="8" y="184"/>
                    <a:pt x="9" y="185"/>
                  </a:cubicBezTo>
                  <a:cubicBezTo>
                    <a:pt x="9" y="185"/>
                    <a:pt x="7" y="186"/>
                    <a:pt x="7" y="186"/>
                  </a:cubicBezTo>
                  <a:cubicBezTo>
                    <a:pt x="6" y="186"/>
                    <a:pt x="7" y="186"/>
                    <a:pt x="7" y="187"/>
                  </a:cubicBezTo>
                  <a:cubicBezTo>
                    <a:pt x="6" y="189"/>
                    <a:pt x="10" y="189"/>
                    <a:pt x="10" y="188"/>
                  </a:cubicBezTo>
                  <a:cubicBezTo>
                    <a:pt x="10" y="189"/>
                    <a:pt x="9" y="189"/>
                    <a:pt x="10" y="190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0" y="191"/>
                    <a:pt x="8" y="192"/>
                    <a:pt x="8" y="193"/>
                  </a:cubicBezTo>
                  <a:cubicBezTo>
                    <a:pt x="7" y="195"/>
                    <a:pt x="10" y="192"/>
                    <a:pt x="11" y="192"/>
                  </a:cubicBezTo>
                  <a:cubicBezTo>
                    <a:pt x="10" y="193"/>
                    <a:pt x="11" y="194"/>
                    <a:pt x="11" y="194"/>
                  </a:cubicBezTo>
                  <a:cubicBezTo>
                    <a:pt x="11" y="195"/>
                    <a:pt x="8" y="196"/>
                    <a:pt x="8" y="196"/>
                  </a:cubicBezTo>
                  <a:cubicBezTo>
                    <a:pt x="10" y="197"/>
                    <a:pt x="10" y="196"/>
                    <a:pt x="11" y="198"/>
                  </a:cubicBezTo>
                  <a:cubicBezTo>
                    <a:pt x="12" y="200"/>
                    <a:pt x="14" y="195"/>
                    <a:pt x="13" y="195"/>
                  </a:cubicBezTo>
                  <a:cubicBezTo>
                    <a:pt x="14" y="195"/>
                    <a:pt x="14" y="196"/>
                    <a:pt x="15" y="197"/>
                  </a:cubicBezTo>
                  <a:cubicBezTo>
                    <a:pt x="15" y="197"/>
                    <a:pt x="15" y="195"/>
                    <a:pt x="15" y="195"/>
                  </a:cubicBezTo>
                  <a:cubicBezTo>
                    <a:pt x="15" y="195"/>
                    <a:pt x="15" y="197"/>
                    <a:pt x="15" y="197"/>
                  </a:cubicBezTo>
                  <a:cubicBezTo>
                    <a:pt x="16" y="196"/>
                    <a:pt x="16" y="195"/>
                    <a:pt x="16" y="196"/>
                  </a:cubicBezTo>
                  <a:cubicBezTo>
                    <a:pt x="17" y="196"/>
                    <a:pt x="16" y="198"/>
                    <a:pt x="16" y="198"/>
                  </a:cubicBezTo>
                  <a:cubicBezTo>
                    <a:pt x="15" y="199"/>
                    <a:pt x="17" y="199"/>
                    <a:pt x="16" y="200"/>
                  </a:cubicBezTo>
                  <a:cubicBezTo>
                    <a:pt x="15" y="202"/>
                    <a:pt x="17" y="201"/>
                    <a:pt x="18" y="202"/>
                  </a:cubicBezTo>
                  <a:cubicBezTo>
                    <a:pt x="21" y="202"/>
                    <a:pt x="24" y="204"/>
                    <a:pt x="21" y="206"/>
                  </a:cubicBezTo>
                  <a:cubicBezTo>
                    <a:pt x="20" y="207"/>
                    <a:pt x="17" y="206"/>
                    <a:pt x="16" y="207"/>
                  </a:cubicBezTo>
                  <a:cubicBezTo>
                    <a:pt x="15" y="209"/>
                    <a:pt x="18" y="208"/>
                    <a:pt x="19" y="209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18" y="209"/>
                    <a:pt x="22" y="212"/>
                    <a:pt x="24" y="210"/>
                  </a:cubicBezTo>
                  <a:cubicBezTo>
                    <a:pt x="25" y="208"/>
                    <a:pt x="23" y="206"/>
                    <a:pt x="25" y="204"/>
                  </a:cubicBezTo>
                  <a:cubicBezTo>
                    <a:pt x="26" y="202"/>
                    <a:pt x="29" y="202"/>
                    <a:pt x="30" y="202"/>
                  </a:cubicBezTo>
                  <a:cubicBezTo>
                    <a:pt x="35" y="199"/>
                    <a:pt x="28" y="199"/>
                    <a:pt x="26" y="199"/>
                  </a:cubicBezTo>
                  <a:cubicBezTo>
                    <a:pt x="24" y="199"/>
                    <a:pt x="21" y="199"/>
                    <a:pt x="19" y="198"/>
                  </a:cubicBezTo>
                  <a:cubicBezTo>
                    <a:pt x="17" y="196"/>
                    <a:pt x="17" y="196"/>
                    <a:pt x="17" y="192"/>
                  </a:cubicBezTo>
                  <a:cubicBezTo>
                    <a:pt x="17" y="188"/>
                    <a:pt x="16" y="191"/>
                    <a:pt x="13" y="189"/>
                  </a:cubicBezTo>
                  <a:cubicBezTo>
                    <a:pt x="12" y="189"/>
                    <a:pt x="12" y="186"/>
                    <a:pt x="12" y="185"/>
                  </a:cubicBezTo>
                  <a:cubicBezTo>
                    <a:pt x="11" y="183"/>
                    <a:pt x="11" y="180"/>
                    <a:pt x="13" y="179"/>
                  </a:cubicBezTo>
                  <a:cubicBezTo>
                    <a:pt x="14" y="178"/>
                    <a:pt x="14" y="178"/>
                    <a:pt x="15" y="177"/>
                  </a:cubicBezTo>
                  <a:cubicBezTo>
                    <a:pt x="15" y="176"/>
                    <a:pt x="16" y="175"/>
                    <a:pt x="17" y="175"/>
                  </a:cubicBezTo>
                  <a:cubicBezTo>
                    <a:pt x="18" y="174"/>
                    <a:pt x="16" y="171"/>
                    <a:pt x="17" y="169"/>
                  </a:cubicBezTo>
                  <a:cubicBezTo>
                    <a:pt x="17" y="168"/>
                    <a:pt x="19" y="167"/>
                    <a:pt x="20" y="165"/>
                  </a:cubicBezTo>
                  <a:cubicBezTo>
                    <a:pt x="20" y="163"/>
                    <a:pt x="20" y="160"/>
                    <a:pt x="21" y="158"/>
                  </a:cubicBezTo>
                  <a:cubicBezTo>
                    <a:pt x="21" y="156"/>
                    <a:pt x="23" y="156"/>
                    <a:pt x="21" y="154"/>
                  </a:cubicBezTo>
                  <a:cubicBezTo>
                    <a:pt x="20" y="153"/>
                    <a:pt x="17" y="153"/>
                    <a:pt x="21" y="152"/>
                  </a:cubicBezTo>
                  <a:cubicBezTo>
                    <a:pt x="26" y="151"/>
                    <a:pt x="20" y="151"/>
                    <a:pt x="19" y="149"/>
                  </a:cubicBezTo>
                  <a:cubicBezTo>
                    <a:pt x="19" y="146"/>
                    <a:pt x="19" y="142"/>
                    <a:pt x="19" y="140"/>
                  </a:cubicBezTo>
                  <a:cubicBezTo>
                    <a:pt x="19" y="136"/>
                    <a:pt x="19" y="131"/>
                    <a:pt x="19" y="127"/>
                  </a:cubicBezTo>
                  <a:cubicBezTo>
                    <a:pt x="20" y="124"/>
                    <a:pt x="21" y="119"/>
                    <a:pt x="23" y="117"/>
                  </a:cubicBezTo>
                  <a:cubicBezTo>
                    <a:pt x="26" y="114"/>
                    <a:pt x="23" y="109"/>
                    <a:pt x="23" y="106"/>
                  </a:cubicBezTo>
                  <a:cubicBezTo>
                    <a:pt x="23" y="104"/>
                    <a:pt x="24" y="103"/>
                    <a:pt x="26" y="102"/>
                  </a:cubicBezTo>
                  <a:cubicBezTo>
                    <a:pt x="28" y="100"/>
                    <a:pt x="27" y="99"/>
                    <a:pt x="27" y="96"/>
                  </a:cubicBezTo>
                  <a:cubicBezTo>
                    <a:pt x="27" y="92"/>
                    <a:pt x="30" y="89"/>
                    <a:pt x="29" y="85"/>
                  </a:cubicBezTo>
                  <a:cubicBezTo>
                    <a:pt x="29" y="82"/>
                    <a:pt x="28" y="79"/>
                    <a:pt x="27" y="76"/>
                  </a:cubicBezTo>
                  <a:cubicBezTo>
                    <a:pt x="27" y="75"/>
                    <a:pt x="26" y="74"/>
                    <a:pt x="27" y="73"/>
                  </a:cubicBezTo>
                  <a:cubicBezTo>
                    <a:pt x="28" y="72"/>
                    <a:pt x="29" y="68"/>
                    <a:pt x="29" y="67"/>
                  </a:cubicBezTo>
                  <a:cubicBezTo>
                    <a:pt x="29" y="66"/>
                    <a:pt x="28" y="64"/>
                    <a:pt x="30" y="62"/>
                  </a:cubicBezTo>
                  <a:cubicBezTo>
                    <a:pt x="31" y="61"/>
                    <a:pt x="30" y="59"/>
                    <a:pt x="31" y="58"/>
                  </a:cubicBezTo>
                  <a:cubicBezTo>
                    <a:pt x="31" y="56"/>
                    <a:pt x="33" y="55"/>
                    <a:pt x="34" y="54"/>
                  </a:cubicBezTo>
                  <a:cubicBezTo>
                    <a:pt x="34" y="53"/>
                    <a:pt x="37" y="50"/>
                    <a:pt x="37" y="49"/>
                  </a:cubicBezTo>
                  <a:cubicBezTo>
                    <a:pt x="37" y="48"/>
                    <a:pt x="36" y="46"/>
                    <a:pt x="36" y="44"/>
                  </a:cubicBezTo>
                  <a:cubicBezTo>
                    <a:pt x="36" y="42"/>
                    <a:pt x="36" y="41"/>
                    <a:pt x="36" y="39"/>
                  </a:cubicBezTo>
                  <a:cubicBezTo>
                    <a:pt x="36" y="36"/>
                    <a:pt x="37" y="36"/>
                    <a:pt x="40" y="35"/>
                  </a:cubicBezTo>
                  <a:cubicBezTo>
                    <a:pt x="44" y="34"/>
                    <a:pt x="44" y="32"/>
                    <a:pt x="44" y="28"/>
                  </a:cubicBezTo>
                  <a:cubicBezTo>
                    <a:pt x="43" y="29"/>
                    <a:pt x="41" y="29"/>
                    <a:pt x="40" y="28"/>
                  </a:cubicBezTo>
                  <a:cubicBezTo>
                    <a:pt x="40" y="28"/>
                    <a:pt x="40" y="29"/>
                    <a:pt x="40" y="28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10"/>
            <p:cNvSpPr/>
            <p:nvPr/>
          </p:nvSpPr>
          <p:spPr>
            <a:xfrm>
              <a:off x="8435859" y="9485418"/>
              <a:ext cx="598727" cy="653038"/>
            </a:xfrm>
            <a:custGeom>
              <a:avLst/>
              <a:gdLst/>
              <a:ahLst/>
              <a:cxnLst/>
              <a:rect l="l" t="t" r="r" b="b"/>
              <a:pathLst>
                <a:path w="64" h="70" extrusionOk="0">
                  <a:moveTo>
                    <a:pt x="61" y="42"/>
                  </a:moveTo>
                  <a:cubicBezTo>
                    <a:pt x="57" y="40"/>
                    <a:pt x="58" y="39"/>
                    <a:pt x="58" y="35"/>
                  </a:cubicBezTo>
                  <a:cubicBezTo>
                    <a:pt x="55" y="35"/>
                    <a:pt x="52" y="35"/>
                    <a:pt x="50" y="35"/>
                  </a:cubicBezTo>
                  <a:cubicBezTo>
                    <a:pt x="48" y="35"/>
                    <a:pt x="49" y="34"/>
                    <a:pt x="49" y="33"/>
                  </a:cubicBezTo>
                  <a:cubicBezTo>
                    <a:pt x="49" y="32"/>
                    <a:pt x="48" y="30"/>
                    <a:pt x="47" y="30"/>
                  </a:cubicBezTo>
                  <a:cubicBezTo>
                    <a:pt x="47" y="29"/>
                    <a:pt x="48" y="29"/>
                    <a:pt x="48" y="28"/>
                  </a:cubicBezTo>
                  <a:cubicBezTo>
                    <a:pt x="49" y="27"/>
                    <a:pt x="48" y="26"/>
                    <a:pt x="47" y="26"/>
                  </a:cubicBezTo>
                  <a:cubicBezTo>
                    <a:pt x="47" y="25"/>
                    <a:pt x="48" y="24"/>
                    <a:pt x="47" y="23"/>
                  </a:cubicBezTo>
                  <a:cubicBezTo>
                    <a:pt x="45" y="21"/>
                    <a:pt x="43" y="21"/>
                    <a:pt x="41" y="21"/>
                  </a:cubicBezTo>
                  <a:cubicBezTo>
                    <a:pt x="40" y="21"/>
                    <a:pt x="38" y="19"/>
                    <a:pt x="37" y="18"/>
                  </a:cubicBezTo>
                  <a:cubicBezTo>
                    <a:pt x="35" y="18"/>
                    <a:pt x="34" y="16"/>
                    <a:pt x="33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7" y="16"/>
                    <a:pt x="23" y="11"/>
                    <a:pt x="23" y="9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0"/>
                    <a:pt x="21" y="2"/>
                    <a:pt x="18" y="3"/>
                  </a:cubicBezTo>
                  <a:cubicBezTo>
                    <a:pt x="15" y="3"/>
                    <a:pt x="13" y="6"/>
                    <a:pt x="10" y="6"/>
                  </a:cubicBezTo>
                  <a:cubicBezTo>
                    <a:pt x="8" y="6"/>
                    <a:pt x="8" y="8"/>
                    <a:pt x="7" y="9"/>
                  </a:cubicBezTo>
                  <a:cubicBezTo>
                    <a:pt x="6" y="9"/>
                    <a:pt x="3" y="8"/>
                    <a:pt x="2" y="8"/>
                  </a:cubicBezTo>
                  <a:cubicBezTo>
                    <a:pt x="4" y="9"/>
                    <a:pt x="5" y="14"/>
                    <a:pt x="6" y="16"/>
                  </a:cubicBezTo>
                  <a:cubicBezTo>
                    <a:pt x="4" y="17"/>
                    <a:pt x="5" y="21"/>
                    <a:pt x="5" y="23"/>
                  </a:cubicBezTo>
                  <a:cubicBezTo>
                    <a:pt x="5" y="25"/>
                    <a:pt x="5" y="26"/>
                    <a:pt x="4" y="27"/>
                  </a:cubicBezTo>
                  <a:cubicBezTo>
                    <a:pt x="3" y="28"/>
                    <a:pt x="3" y="30"/>
                    <a:pt x="3" y="31"/>
                  </a:cubicBezTo>
                  <a:cubicBezTo>
                    <a:pt x="2" y="33"/>
                    <a:pt x="5" y="33"/>
                    <a:pt x="5" y="35"/>
                  </a:cubicBezTo>
                  <a:cubicBezTo>
                    <a:pt x="5" y="36"/>
                    <a:pt x="3" y="37"/>
                    <a:pt x="3" y="38"/>
                  </a:cubicBezTo>
                  <a:cubicBezTo>
                    <a:pt x="0" y="41"/>
                    <a:pt x="4" y="42"/>
                    <a:pt x="4" y="46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50"/>
                    <a:pt x="6" y="51"/>
                    <a:pt x="7" y="52"/>
                  </a:cubicBezTo>
                  <a:cubicBezTo>
                    <a:pt x="7" y="53"/>
                    <a:pt x="5" y="53"/>
                    <a:pt x="7" y="54"/>
                  </a:cubicBezTo>
                  <a:cubicBezTo>
                    <a:pt x="7" y="54"/>
                    <a:pt x="6" y="56"/>
                    <a:pt x="6" y="56"/>
                  </a:cubicBezTo>
                  <a:cubicBezTo>
                    <a:pt x="6" y="59"/>
                    <a:pt x="9" y="61"/>
                    <a:pt x="9" y="63"/>
                  </a:cubicBezTo>
                  <a:cubicBezTo>
                    <a:pt x="10" y="66"/>
                    <a:pt x="8" y="69"/>
                    <a:pt x="13" y="69"/>
                  </a:cubicBezTo>
                  <a:cubicBezTo>
                    <a:pt x="14" y="70"/>
                    <a:pt x="14" y="68"/>
                    <a:pt x="14" y="67"/>
                  </a:cubicBezTo>
                  <a:cubicBezTo>
                    <a:pt x="14" y="66"/>
                    <a:pt x="16" y="65"/>
                    <a:pt x="17" y="65"/>
                  </a:cubicBezTo>
                  <a:cubicBezTo>
                    <a:pt x="18" y="64"/>
                    <a:pt x="19" y="63"/>
                    <a:pt x="20" y="65"/>
                  </a:cubicBezTo>
                  <a:cubicBezTo>
                    <a:pt x="22" y="66"/>
                    <a:pt x="24" y="65"/>
                    <a:pt x="25" y="65"/>
                  </a:cubicBezTo>
                  <a:cubicBezTo>
                    <a:pt x="27" y="65"/>
                    <a:pt x="27" y="68"/>
                    <a:pt x="28" y="68"/>
                  </a:cubicBezTo>
                  <a:cubicBezTo>
                    <a:pt x="29" y="68"/>
                    <a:pt x="30" y="66"/>
                    <a:pt x="31" y="65"/>
                  </a:cubicBezTo>
                  <a:cubicBezTo>
                    <a:pt x="32" y="63"/>
                    <a:pt x="36" y="66"/>
                    <a:pt x="37" y="64"/>
                  </a:cubicBezTo>
                  <a:cubicBezTo>
                    <a:pt x="39" y="59"/>
                    <a:pt x="38" y="54"/>
                    <a:pt x="44" y="52"/>
                  </a:cubicBezTo>
                  <a:cubicBezTo>
                    <a:pt x="46" y="51"/>
                    <a:pt x="49" y="51"/>
                    <a:pt x="52" y="51"/>
                  </a:cubicBezTo>
                  <a:cubicBezTo>
                    <a:pt x="55" y="51"/>
                    <a:pt x="57" y="52"/>
                    <a:pt x="59" y="54"/>
                  </a:cubicBezTo>
                  <a:cubicBezTo>
                    <a:pt x="60" y="51"/>
                    <a:pt x="64" y="43"/>
                    <a:pt x="61" y="42"/>
                  </a:cubicBezTo>
                  <a:cubicBezTo>
                    <a:pt x="60" y="41"/>
                    <a:pt x="62" y="42"/>
                    <a:pt x="61" y="42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10"/>
            <p:cNvSpPr/>
            <p:nvPr/>
          </p:nvSpPr>
          <p:spPr>
            <a:xfrm>
              <a:off x="8773441" y="9950508"/>
              <a:ext cx="420383" cy="414121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40" y="24"/>
                  </a:moveTo>
                  <a:cubicBezTo>
                    <a:pt x="39" y="25"/>
                    <a:pt x="37" y="26"/>
                    <a:pt x="36" y="24"/>
                  </a:cubicBezTo>
                  <a:cubicBezTo>
                    <a:pt x="35" y="23"/>
                    <a:pt x="37" y="22"/>
                    <a:pt x="36" y="20"/>
                  </a:cubicBezTo>
                  <a:cubicBezTo>
                    <a:pt x="35" y="19"/>
                    <a:pt x="35" y="18"/>
                    <a:pt x="34" y="17"/>
                  </a:cubicBezTo>
                  <a:cubicBezTo>
                    <a:pt x="31" y="15"/>
                    <a:pt x="31" y="17"/>
                    <a:pt x="29" y="16"/>
                  </a:cubicBezTo>
                  <a:cubicBezTo>
                    <a:pt x="28" y="16"/>
                    <a:pt x="27" y="16"/>
                    <a:pt x="25" y="15"/>
                  </a:cubicBezTo>
                  <a:cubicBezTo>
                    <a:pt x="23" y="15"/>
                    <a:pt x="24" y="13"/>
                    <a:pt x="25" y="12"/>
                  </a:cubicBezTo>
                  <a:cubicBezTo>
                    <a:pt x="25" y="10"/>
                    <a:pt x="24" y="8"/>
                    <a:pt x="24" y="7"/>
                  </a:cubicBezTo>
                  <a:cubicBezTo>
                    <a:pt x="23" y="4"/>
                    <a:pt x="24" y="4"/>
                    <a:pt x="21" y="3"/>
                  </a:cubicBezTo>
                  <a:cubicBezTo>
                    <a:pt x="19" y="1"/>
                    <a:pt x="18" y="0"/>
                    <a:pt x="14" y="1"/>
                  </a:cubicBezTo>
                  <a:cubicBezTo>
                    <a:pt x="11" y="1"/>
                    <a:pt x="7" y="2"/>
                    <a:pt x="5" y="3"/>
                  </a:cubicBezTo>
                  <a:cubicBezTo>
                    <a:pt x="2" y="6"/>
                    <a:pt x="3" y="8"/>
                    <a:pt x="2" y="11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0" y="15"/>
                    <a:pt x="1" y="15"/>
                    <a:pt x="2" y="17"/>
                  </a:cubicBezTo>
                  <a:cubicBezTo>
                    <a:pt x="4" y="20"/>
                    <a:pt x="6" y="21"/>
                    <a:pt x="9" y="24"/>
                  </a:cubicBezTo>
                  <a:cubicBezTo>
                    <a:pt x="10" y="25"/>
                    <a:pt x="12" y="25"/>
                    <a:pt x="13" y="25"/>
                  </a:cubicBezTo>
                  <a:cubicBezTo>
                    <a:pt x="15" y="25"/>
                    <a:pt x="16" y="26"/>
                    <a:pt x="17" y="27"/>
                  </a:cubicBezTo>
                  <a:cubicBezTo>
                    <a:pt x="19" y="28"/>
                    <a:pt x="27" y="31"/>
                    <a:pt x="25" y="35"/>
                  </a:cubicBezTo>
                  <a:cubicBezTo>
                    <a:pt x="24" y="36"/>
                    <a:pt x="22" y="37"/>
                    <a:pt x="22" y="39"/>
                  </a:cubicBezTo>
                  <a:cubicBezTo>
                    <a:pt x="22" y="41"/>
                    <a:pt x="22" y="41"/>
                    <a:pt x="20" y="42"/>
                  </a:cubicBezTo>
                  <a:cubicBezTo>
                    <a:pt x="19" y="44"/>
                    <a:pt x="27" y="43"/>
                    <a:pt x="28" y="44"/>
                  </a:cubicBezTo>
                  <a:cubicBezTo>
                    <a:pt x="30" y="44"/>
                    <a:pt x="30" y="44"/>
                    <a:pt x="32" y="43"/>
                  </a:cubicBezTo>
                  <a:cubicBezTo>
                    <a:pt x="33" y="41"/>
                    <a:pt x="36" y="43"/>
                    <a:pt x="37" y="42"/>
                  </a:cubicBezTo>
                  <a:cubicBezTo>
                    <a:pt x="38" y="41"/>
                    <a:pt x="39" y="40"/>
                    <a:pt x="40" y="39"/>
                  </a:cubicBezTo>
                  <a:cubicBezTo>
                    <a:pt x="41" y="37"/>
                    <a:pt x="40" y="35"/>
                    <a:pt x="41" y="34"/>
                  </a:cubicBezTo>
                  <a:cubicBezTo>
                    <a:pt x="41" y="32"/>
                    <a:pt x="45" y="24"/>
                    <a:pt x="40" y="24"/>
                  </a:cubicBezTo>
                  <a:cubicBezTo>
                    <a:pt x="40" y="25"/>
                    <a:pt x="41" y="24"/>
                    <a:pt x="40" y="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"/>
            <p:cNvSpPr/>
            <p:nvPr/>
          </p:nvSpPr>
          <p:spPr>
            <a:xfrm>
              <a:off x="8241593" y="8800526"/>
              <a:ext cx="1856688" cy="1882659"/>
            </a:xfrm>
            <a:custGeom>
              <a:avLst/>
              <a:gdLst/>
              <a:ahLst/>
              <a:cxnLst/>
              <a:rect l="l" t="t" r="r" b="b"/>
              <a:pathLst>
                <a:path w="199" h="201" extrusionOk="0">
                  <a:moveTo>
                    <a:pt x="196" y="57"/>
                  </a:moveTo>
                  <a:cubicBezTo>
                    <a:pt x="195" y="55"/>
                    <a:pt x="195" y="53"/>
                    <a:pt x="194" y="52"/>
                  </a:cubicBezTo>
                  <a:cubicBezTo>
                    <a:pt x="192" y="51"/>
                    <a:pt x="189" y="52"/>
                    <a:pt x="188" y="51"/>
                  </a:cubicBezTo>
                  <a:cubicBezTo>
                    <a:pt x="183" y="50"/>
                    <a:pt x="180" y="46"/>
                    <a:pt x="177" y="44"/>
                  </a:cubicBezTo>
                  <a:cubicBezTo>
                    <a:pt x="175" y="43"/>
                    <a:pt x="173" y="42"/>
                    <a:pt x="172" y="41"/>
                  </a:cubicBezTo>
                  <a:cubicBezTo>
                    <a:pt x="169" y="40"/>
                    <a:pt x="168" y="41"/>
                    <a:pt x="165" y="41"/>
                  </a:cubicBezTo>
                  <a:cubicBezTo>
                    <a:pt x="161" y="42"/>
                    <a:pt x="157" y="37"/>
                    <a:pt x="153" y="39"/>
                  </a:cubicBezTo>
                  <a:cubicBezTo>
                    <a:pt x="150" y="40"/>
                    <a:pt x="147" y="35"/>
                    <a:pt x="145" y="34"/>
                  </a:cubicBezTo>
                  <a:cubicBezTo>
                    <a:pt x="142" y="32"/>
                    <a:pt x="138" y="30"/>
                    <a:pt x="135" y="30"/>
                  </a:cubicBezTo>
                  <a:cubicBezTo>
                    <a:pt x="133" y="29"/>
                    <a:pt x="131" y="29"/>
                    <a:pt x="130" y="30"/>
                  </a:cubicBezTo>
                  <a:cubicBezTo>
                    <a:pt x="129" y="33"/>
                    <a:pt x="126" y="34"/>
                    <a:pt x="125" y="36"/>
                  </a:cubicBezTo>
                  <a:cubicBezTo>
                    <a:pt x="123" y="39"/>
                    <a:pt x="124" y="38"/>
                    <a:pt x="122" y="36"/>
                  </a:cubicBezTo>
                  <a:cubicBezTo>
                    <a:pt x="122" y="36"/>
                    <a:pt x="121" y="35"/>
                    <a:pt x="121" y="35"/>
                  </a:cubicBezTo>
                  <a:cubicBezTo>
                    <a:pt x="119" y="34"/>
                    <a:pt x="120" y="36"/>
                    <a:pt x="119" y="37"/>
                  </a:cubicBezTo>
                  <a:cubicBezTo>
                    <a:pt x="118" y="38"/>
                    <a:pt x="115" y="29"/>
                    <a:pt x="116" y="29"/>
                  </a:cubicBezTo>
                  <a:cubicBezTo>
                    <a:pt x="116" y="29"/>
                    <a:pt x="113" y="33"/>
                    <a:pt x="112" y="33"/>
                  </a:cubicBezTo>
                  <a:cubicBezTo>
                    <a:pt x="112" y="33"/>
                    <a:pt x="116" y="30"/>
                    <a:pt x="115" y="29"/>
                  </a:cubicBezTo>
                  <a:cubicBezTo>
                    <a:pt x="113" y="28"/>
                    <a:pt x="113" y="33"/>
                    <a:pt x="111" y="33"/>
                  </a:cubicBezTo>
                  <a:cubicBezTo>
                    <a:pt x="111" y="33"/>
                    <a:pt x="115" y="27"/>
                    <a:pt x="115" y="26"/>
                  </a:cubicBezTo>
                  <a:cubicBezTo>
                    <a:pt x="115" y="25"/>
                    <a:pt x="117" y="25"/>
                    <a:pt x="117" y="24"/>
                  </a:cubicBezTo>
                  <a:cubicBezTo>
                    <a:pt x="118" y="23"/>
                    <a:pt x="119" y="25"/>
                    <a:pt x="120" y="23"/>
                  </a:cubicBezTo>
                  <a:cubicBezTo>
                    <a:pt x="121" y="22"/>
                    <a:pt x="120" y="22"/>
                    <a:pt x="120" y="20"/>
                  </a:cubicBezTo>
                  <a:cubicBezTo>
                    <a:pt x="121" y="19"/>
                    <a:pt x="121" y="17"/>
                    <a:pt x="119" y="16"/>
                  </a:cubicBezTo>
                  <a:cubicBezTo>
                    <a:pt x="116" y="15"/>
                    <a:pt x="116" y="11"/>
                    <a:pt x="116" y="8"/>
                  </a:cubicBezTo>
                  <a:cubicBezTo>
                    <a:pt x="116" y="7"/>
                    <a:pt x="115" y="6"/>
                    <a:pt x="114" y="5"/>
                  </a:cubicBezTo>
                  <a:cubicBezTo>
                    <a:pt x="113" y="4"/>
                    <a:pt x="112" y="7"/>
                    <a:pt x="111" y="8"/>
                  </a:cubicBezTo>
                  <a:cubicBezTo>
                    <a:pt x="110" y="11"/>
                    <a:pt x="108" y="15"/>
                    <a:pt x="105" y="15"/>
                  </a:cubicBezTo>
                  <a:cubicBezTo>
                    <a:pt x="104" y="15"/>
                    <a:pt x="103" y="14"/>
                    <a:pt x="101" y="14"/>
                  </a:cubicBezTo>
                  <a:cubicBezTo>
                    <a:pt x="100" y="14"/>
                    <a:pt x="99" y="15"/>
                    <a:pt x="98" y="14"/>
                  </a:cubicBezTo>
                  <a:cubicBezTo>
                    <a:pt x="96" y="13"/>
                    <a:pt x="95" y="14"/>
                    <a:pt x="93" y="14"/>
                  </a:cubicBezTo>
                  <a:cubicBezTo>
                    <a:pt x="91" y="14"/>
                    <a:pt x="92" y="14"/>
                    <a:pt x="91" y="16"/>
                  </a:cubicBezTo>
                  <a:cubicBezTo>
                    <a:pt x="90" y="17"/>
                    <a:pt x="85" y="16"/>
                    <a:pt x="84" y="17"/>
                  </a:cubicBezTo>
                  <a:cubicBezTo>
                    <a:pt x="82" y="17"/>
                    <a:pt x="79" y="19"/>
                    <a:pt x="77" y="19"/>
                  </a:cubicBezTo>
                  <a:cubicBezTo>
                    <a:pt x="74" y="19"/>
                    <a:pt x="72" y="15"/>
                    <a:pt x="72" y="13"/>
                  </a:cubicBezTo>
                  <a:cubicBezTo>
                    <a:pt x="70" y="10"/>
                    <a:pt x="74" y="8"/>
                    <a:pt x="73" y="5"/>
                  </a:cubicBezTo>
                  <a:cubicBezTo>
                    <a:pt x="72" y="3"/>
                    <a:pt x="71" y="0"/>
                    <a:pt x="69" y="1"/>
                  </a:cubicBezTo>
                  <a:cubicBezTo>
                    <a:pt x="69" y="2"/>
                    <a:pt x="62" y="5"/>
                    <a:pt x="61" y="5"/>
                  </a:cubicBezTo>
                  <a:cubicBezTo>
                    <a:pt x="60" y="5"/>
                    <a:pt x="58" y="5"/>
                    <a:pt x="58" y="6"/>
                  </a:cubicBezTo>
                  <a:cubicBezTo>
                    <a:pt x="57" y="6"/>
                    <a:pt x="57" y="9"/>
                    <a:pt x="56" y="7"/>
                  </a:cubicBezTo>
                  <a:cubicBezTo>
                    <a:pt x="55" y="6"/>
                    <a:pt x="47" y="5"/>
                    <a:pt x="47" y="6"/>
                  </a:cubicBezTo>
                  <a:cubicBezTo>
                    <a:pt x="47" y="6"/>
                    <a:pt x="49" y="7"/>
                    <a:pt x="49" y="7"/>
                  </a:cubicBezTo>
                  <a:cubicBezTo>
                    <a:pt x="50" y="8"/>
                    <a:pt x="50" y="9"/>
                    <a:pt x="50" y="11"/>
                  </a:cubicBezTo>
                  <a:cubicBezTo>
                    <a:pt x="51" y="11"/>
                    <a:pt x="51" y="13"/>
                    <a:pt x="52" y="14"/>
                  </a:cubicBezTo>
                  <a:cubicBezTo>
                    <a:pt x="52" y="14"/>
                    <a:pt x="54" y="14"/>
                    <a:pt x="54" y="14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0" y="17"/>
                    <a:pt x="50" y="18"/>
                    <a:pt x="49" y="19"/>
                  </a:cubicBezTo>
                  <a:cubicBezTo>
                    <a:pt x="49" y="19"/>
                    <a:pt x="44" y="23"/>
                    <a:pt x="43" y="22"/>
                  </a:cubicBezTo>
                  <a:cubicBezTo>
                    <a:pt x="43" y="21"/>
                    <a:pt x="42" y="21"/>
                    <a:pt x="41" y="22"/>
                  </a:cubicBezTo>
                  <a:cubicBezTo>
                    <a:pt x="40" y="23"/>
                    <a:pt x="38" y="21"/>
                    <a:pt x="38" y="21"/>
                  </a:cubicBezTo>
                  <a:cubicBezTo>
                    <a:pt x="36" y="20"/>
                    <a:pt x="35" y="16"/>
                    <a:pt x="34" y="16"/>
                  </a:cubicBezTo>
                  <a:cubicBezTo>
                    <a:pt x="32" y="15"/>
                    <a:pt x="29" y="18"/>
                    <a:pt x="27" y="18"/>
                  </a:cubicBezTo>
                  <a:cubicBezTo>
                    <a:pt x="25" y="18"/>
                    <a:pt x="23" y="18"/>
                    <a:pt x="21" y="18"/>
                  </a:cubicBezTo>
                  <a:cubicBezTo>
                    <a:pt x="21" y="18"/>
                    <a:pt x="21" y="20"/>
                    <a:pt x="22" y="20"/>
                  </a:cubicBezTo>
                  <a:cubicBezTo>
                    <a:pt x="22" y="21"/>
                    <a:pt x="24" y="21"/>
                    <a:pt x="25" y="21"/>
                  </a:cubicBezTo>
                  <a:cubicBezTo>
                    <a:pt x="25" y="22"/>
                    <a:pt x="21" y="23"/>
                    <a:pt x="20" y="23"/>
                  </a:cubicBezTo>
                  <a:cubicBezTo>
                    <a:pt x="19" y="24"/>
                    <a:pt x="21" y="27"/>
                    <a:pt x="22" y="28"/>
                  </a:cubicBezTo>
                  <a:cubicBezTo>
                    <a:pt x="24" y="32"/>
                    <a:pt x="24" y="35"/>
                    <a:pt x="22" y="39"/>
                  </a:cubicBezTo>
                  <a:cubicBezTo>
                    <a:pt x="22" y="41"/>
                    <a:pt x="22" y="47"/>
                    <a:pt x="20" y="47"/>
                  </a:cubicBezTo>
                  <a:cubicBezTo>
                    <a:pt x="19" y="48"/>
                    <a:pt x="17" y="47"/>
                    <a:pt x="15" y="48"/>
                  </a:cubicBezTo>
                  <a:cubicBezTo>
                    <a:pt x="14" y="49"/>
                    <a:pt x="11" y="49"/>
                    <a:pt x="10" y="49"/>
                  </a:cubicBezTo>
                  <a:cubicBezTo>
                    <a:pt x="5" y="51"/>
                    <a:pt x="5" y="53"/>
                    <a:pt x="5" y="57"/>
                  </a:cubicBezTo>
                  <a:cubicBezTo>
                    <a:pt x="5" y="59"/>
                    <a:pt x="2" y="59"/>
                    <a:pt x="2" y="60"/>
                  </a:cubicBezTo>
                  <a:cubicBezTo>
                    <a:pt x="2" y="63"/>
                    <a:pt x="0" y="64"/>
                    <a:pt x="2" y="66"/>
                  </a:cubicBezTo>
                  <a:cubicBezTo>
                    <a:pt x="4" y="68"/>
                    <a:pt x="4" y="70"/>
                    <a:pt x="5" y="72"/>
                  </a:cubicBezTo>
                  <a:cubicBezTo>
                    <a:pt x="5" y="73"/>
                    <a:pt x="6" y="73"/>
                    <a:pt x="7" y="73"/>
                  </a:cubicBezTo>
                  <a:cubicBezTo>
                    <a:pt x="8" y="73"/>
                    <a:pt x="8" y="74"/>
                    <a:pt x="9" y="75"/>
                  </a:cubicBezTo>
                  <a:cubicBezTo>
                    <a:pt x="11" y="78"/>
                    <a:pt x="16" y="75"/>
                    <a:pt x="18" y="73"/>
                  </a:cubicBezTo>
                  <a:cubicBezTo>
                    <a:pt x="18" y="76"/>
                    <a:pt x="16" y="81"/>
                    <a:pt x="19" y="82"/>
                  </a:cubicBezTo>
                  <a:cubicBezTo>
                    <a:pt x="20" y="82"/>
                    <a:pt x="23" y="81"/>
                    <a:pt x="24" y="81"/>
                  </a:cubicBezTo>
                  <a:cubicBezTo>
                    <a:pt x="27" y="82"/>
                    <a:pt x="28" y="82"/>
                    <a:pt x="30" y="80"/>
                  </a:cubicBezTo>
                  <a:cubicBezTo>
                    <a:pt x="30" y="79"/>
                    <a:pt x="32" y="79"/>
                    <a:pt x="33" y="79"/>
                  </a:cubicBezTo>
                  <a:cubicBezTo>
                    <a:pt x="35" y="77"/>
                    <a:pt x="37" y="76"/>
                    <a:pt x="39" y="76"/>
                  </a:cubicBezTo>
                  <a:cubicBezTo>
                    <a:pt x="41" y="75"/>
                    <a:pt x="46" y="73"/>
                    <a:pt x="44" y="77"/>
                  </a:cubicBezTo>
                  <a:cubicBezTo>
                    <a:pt x="44" y="79"/>
                    <a:pt x="43" y="81"/>
                    <a:pt x="44" y="83"/>
                  </a:cubicBezTo>
                  <a:cubicBezTo>
                    <a:pt x="45" y="85"/>
                    <a:pt x="47" y="87"/>
                    <a:pt x="49" y="88"/>
                  </a:cubicBezTo>
                  <a:cubicBezTo>
                    <a:pt x="51" y="90"/>
                    <a:pt x="54" y="89"/>
                    <a:pt x="56" y="90"/>
                  </a:cubicBezTo>
                  <a:cubicBezTo>
                    <a:pt x="57" y="91"/>
                    <a:pt x="58" y="92"/>
                    <a:pt x="59" y="92"/>
                  </a:cubicBezTo>
                  <a:cubicBezTo>
                    <a:pt x="60" y="92"/>
                    <a:pt x="61" y="93"/>
                    <a:pt x="61" y="94"/>
                  </a:cubicBezTo>
                  <a:cubicBezTo>
                    <a:pt x="63" y="94"/>
                    <a:pt x="68" y="93"/>
                    <a:pt x="68" y="96"/>
                  </a:cubicBezTo>
                  <a:cubicBezTo>
                    <a:pt x="69" y="98"/>
                    <a:pt x="68" y="98"/>
                    <a:pt x="69" y="100"/>
                  </a:cubicBezTo>
                  <a:cubicBezTo>
                    <a:pt x="70" y="101"/>
                    <a:pt x="69" y="101"/>
                    <a:pt x="68" y="102"/>
                  </a:cubicBezTo>
                  <a:cubicBezTo>
                    <a:pt x="68" y="102"/>
                    <a:pt x="70" y="107"/>
                    <a:pt x="70" y="108"/>
                  </a:cubicBezTo>
                  <a:cubicBezTo>
                    <a:pt x="70" y="109"/>
                    <a:pt x="78" y="108"/>
                    <a:pt x="79" y="108"/>
                  </a:cubicBezTo>
                  <a:cubicBezTo>
                    <a:pt x="79" y="110"/>
                    <a:pt x="78" y="113"/>
                    <a:pt x="80" y="114"/>
                  </a:cubicBezTo>
                  <a:cubicBezTo>
                    <a:pt x="83" y="116"/>
                    <a:pt x="83" y="118"/>
                    <a:pt x="82" y="122"/>
                  </a:cubicBezTo>
                  <a:cubicBezTo>
                    <a:pt x="81" y="124"/>
                    <a:pt x="80" y="127"/>
                    <a:pt x="81" y="130"/>
                  </a:cubicBezTo>
                  <a:cubicBezTo>
                    <a:pt x="81" y="131"/>
                    <a:pt x="82" y="133"/>
                    <a:pt x="82" y="135"/>
                  </a:cubicBezTo>
                  <a:cubicBezTo>
                    <a:pt x="82" y="136"/>
                    <a:pt x="80" y="138"/>
                    <a:pt x="82" y="138"/>
                  </a:cubicBezTo>
                  <a:cubicBezTo>
                    <a:pt x="83" y="139"/>
                    <a:pt x="86" y="140"/>
                    <a:pt x="88" y="139"/>
                  </a:cubicBezTo>
                  <a:cubicBezTo>
                    <a:pt x="90" y="137"/>
                    <a:pt x="94" y="144"/>
                    <a:pt x="93" y="145"/>
                  </a:cubicBezTo>
                  <a:cubicBezTo>
                    <a:pt x="93" y="146"/>
                    <a:pt x="93" y="147"/>
                    <a:pt x="94" y="148"/>
                  </a:cubicBezTo>
                  <a:cubicBezTo>
                    <a:pt x="95" y="149"/>
                    <a:pt x="97" y="147"/>
                    <a:pt x="98" y="148"/>
                  </a:cubicBezTo>
                  <a:cubicBezTo>
                    <a:pt x="102" y="150"/>
                    <a:pt x="98" y="154"/>
                    <a:pt x="98" y="157"/>
                  </a:cubicBezTo>
                  <a:cubicBezTo>
                    <a:pt x="100" y="154"/>
                    <a:pt x="102" y="160"/>
                    <a:pt x="102" y="160"/>
                  </a:cubicBezTo>
                  <a:cubicBezTo>
                    <a:pt x="103" y="164"/>
                    <a:pt x="101" y="165"/>
                    <a:pt x="98" y="166"/>
                  </a:cubicBezTo>
                  <a:cubicBezTo>
                    <a:pt x="94" y="168"/>
                    <a:pt x="92" y="170"/>
                    <a:pt x="90" y="173"/>
                  </a:cubicBezTo>
                  <a:cubicBezTo>
                    <a:pt x="89" y="175"/>
                    <a:pt x="88" y="176"/>
                    <a:pt x="86" y="177"/>
                  </a:cubicBezTo>
                  <a:cubicBezTo>
                    <a:pt x="85" y="179"/>
                    <a:pt x="83" y="180"/>
                    <a:pt x="81" y="182"/>
                  </a:cubicBezTo>
                  <a:cubicBezTo>
                    <a:pt x="83" y="182"/>
                    <a:pt x="85" y="181"/>
                    <a:pt x="86" y="181"/>
                  </a:cubicBezTo>
                  <a:cubicBezTo>
                    <a:pt x="87" y="181"/>
                    <a:pt x="88" y="183"/>
                    <a:pt x="89" y="183"/>
                  </a:cubicBezTo>
                  <a:cubicBezTo>
                    <a:pt x="89" y="184"/>
                    <a:pt x="90" y="185"/>
                    <a:pt x="91" y="186"/>
                  </a:cubicBezTo>
                  <a:cubicBezTo>
                    <a:pt x="92" y="187"/>
                    <a:pt x="93" y="186"/>
                    <a:pt x="94" y="187"/>
                  </a:cubicBezTo>
                  <a:cubicBezTo>
                    <a:pt x="96" y="189"/>
                    <a:pt x="100" y="190"/>
                    <a:pt x="101" y="193"/>
                  </a:cubicBezTo>
                  <a:cubicBezTo>
                    <a:pt x="102" y="195"/>
                    <a:pt x="103" y="199"/>
                    <a:pt x="104" y="201"/>
                  </a:cubicBezTo>
                  <a:cubicBezTo>
                    <a:pt x="105" y="200"/>
                    <a:pt x="106" y="199"/>
                    <a:pt x="107" y="197"/>
                  </a:cubicBezTo>
                  <a:cubicBezTo>
                    <a:pt x="107" y="196"/>
                    <a:pt x="108" y="194"/>
                    <a:pt x="109" y="193"/>
                  </a:cubicBezTo>
                  <a:cubicBezTo>
                    <a:pt x="110" y="190"/>
                    <a:pt x="113" y="189"/>
                    <a:pt x="116" y="187"/>
                  </a:cubicBezTo>
                  <a:cubicBezTo>
                    <a:pt x="118" y="185"/>
                    <a:pt x="118" y="183"/>
                    <a:pt x="119" y="180"/>
                  </a:cubicBezTo>
                  <a:cubicBezTo>
                    <a:pt x="121" y="176"/>
                    <a:pt x="124" y="175"/>
                    <a:pt x="126" y="172"/>
                  </a:cubicBezTo>
                  <a:cubicBezTo>
                    <a:pt x="129" y="169"/>
                    <a:pt x="126" y="165"/>
                    <a:pt x="127" y="161"/>
                  </a:cubicBezTo>
                  <a:cubicBezTo>
                    <a:pt x="128" y="160"/>
                    <a:pt x="128" y="159"/>
                    <a:pt x="128" y="157"/>
                  </a:cubicBezTo>
                  <a:cubicBezTo>
                    <a:pt x="128" y="156"/>
                    <a:pt x="128" y="156"/>
                    <a:pt x="129" y="156"/>
                  </a:cubicBezTo>
                  <a:cubicBezTo>
                    <a:pt x="131" y="155"/>
                    <a:pt x="132" y="153"/>
                    <a:pt x="133" y="152"/>
                  </a:cubicBezTo>
                  <a:cubicBezTo>
                    <a:pt x="134" y="151"/>
                    <a:pt x="135" y="150"/>
                    <a:pt x="137" y="149"/>
                  </a:cubicBezTo>
                  <a:cubicBezTo>
                    <a:pt x="138" y="149"/>
                    <a:pt x="139" y="148"/>
                    <a:pt x="141" y="147"/>
                  </a:cubicBezTo>
                  <a:cubicBezTo>
                    <a:pt x="142" y="147"/>
                    <a:pt x="143" y="148"/>
                    <a:pt x="144" y="148"/>
                  </a:cubicBezTo>
                  <a:cubicBezTo>
                    <a:pt x="145" y="148"/>
                    <a:pt x="144" y="147"/>
                    <a:pt x="144" y="147"/>
                  </a:cubicBezTo>
                  <a:cubicBezTo>
                    <a:pt x="143" y="146"/>
                    <a:pt x="147" y="145"/>
                    <a:pt x="147" y="145"/>
                  </a:cubicBezTo>
                  <a:cubicBezTo>
                    <a:pt x="147" y="145"/>
                    <a:pt x="149" y="142"/>
                    <a:pt x="149" y="143"/>
                  </a:cubicBezTo>
                  <a:cubicBezTo>
                    <a:pt x="150" y="144"/>
                    <a:pt x="155" y="142"/>
                    <a:pt x="155" y="142"/>
                  </a:cubicBezTo>
                  <a:cubicBezTo>
                    <a:pt x="156" y="142"/>
                    <a:pt x="155" y="143"/>
                    <a:pt x="156" y="143"/>
                  </a:cubicBezTo>
                  <a:cubicBezTo>
                    <a:pt x="157" y="143"/>
                    <a:pt x="160" y="143"/>
                    <a:pt x="161" y="142"/>
                  </a:cubicBezTo>
                  <a:cubicBezTo>
                    <a:pt x="162" y="141"/>
                    <a:pt x="162" y="140"/>
                    <a:pt x="163" y="139"/>
                  </a:cubicBezTo>
                  <a:cubicBezTo>
                    <a:pt x="164" y="139"/>
                    <a:pt x="165" y="138"/>
                    <a:pt x="165" y="137"/>
                  </a:cubicBezTo>
                  <a:cubicBezTo>
                    <a:pt x="166" y="136"/>
                    <a:pt x="165" y="134"/>
                    <a:pt x="166" y="133"/>
                  </a:cubicBezTo>
                  <a:cubicBezTo>
                    <a:pt x="167" y="132"/>
                    <a:pt x="168" y="131"/>
                    <a:pt x="169" y="130"/>
                  </a:cubicBezTo>
                  <a:cubicBezTo>
                    <a:pt x="171" y="127"/>
                    <a:pt x="172" y="126"/>
                    <a:pt x="172" y="123"/>
                  </a:cubicBezTo>
                  <a:cubicBezTo>
                    <a:pt x="172" y="121"/>
                    <a:pt x="172" y="120"/>
                    <a:pt x="173" y="118"/>
                  </a:cubicBezTo>
                  <a:cubicBezTo>
                    <a:pt x="173" y="117"/>
                    <a:pt x="174" y="117"/>
                    <a:pt x="175" y="116"/>
                  </a:cubicBezTo>
                  <a:cubicBezTo>
                    <a:pt x="176" y="115"/>
                    <a:pt x="175" y="113"/>
                    <a:pt x="175" y="112"/>
                  </a:cubicBezTo>
                  <a:cubicBezTo>
                    <a:pt x="175" y="110"/>
                    <a:pt x="176" y="109"/>
                    <a:pt x="176" y="107"/>
                  </a:cubicBezTo>
                  <a:cubicBezTo>
                    <a:pt x="177" y="104"/>
                    <a:pt x="176" y="101"/>
                    <a:pt x="176" y="98"/>
                  </a:cubicBezTo>
                  <a:cubicBezTo>
                    <a:pt x="176" y="96"/>
                    <a:pt x="175" y="94"/>
                    <a:pt x="176" y="93"/>
                  </a:cubicBezTo>
                  <a:cubicBezTo>
                    <a:pt x="177" y="91"/>
                    <a:pt x="176" y="92"/>
                    <a:pt x="176" y="90"/>
                  </a:cubicBezTo>
                  <a:cubicBezTo>
                    <a:pt x="176" y="90"/>
                    <a:pt x="178" y="91"/>
                    <a:pt x="178" y="91"/>
                  </a:cubicBezTo>
                  <a:cubicBezTo>
                    <a:pt x="178" y="91"/>
                    <a:pt x="178" y="90"/>
                    <a:pt x="178" y="90"/>
                  </a:cubicBezTo>
                  <a:cubicBezTo>
                    <a:pt x="178" y="90"/>
                    <a:pt x="179" y="90"/>
                    <a:pt x="179" y="90"/>
                  </a:cubicBezTo>
                  <a:cubicBezTo>
                    <a:pt x="181" y="90"/>
                    <a:pt x="182" y="87"/>
                    <a:pt x="182" y="86"/>
                  </a:cubicBezTo>
                  <a:cubicBezTo>
                    <a:pt x="183" y="85"/>
                    <a:pt x="184" y="83"/>
                    <a:pt x="185" y="81"/>
                  </a:cubicBezTo>
                  <a:cubicBezTo>
                    <a:pt x="187" y="79"/>
                    <a:pt x="189" y="79"/>
                    <a:pt x="190" y="77"/>
                  </a:cubicBezTo>
                  <a:cubicBezTo>
                    <a:pt x="195" y="71"/>
                    <a:pt x="199" y="64"/>
                    <a:pt x="196" y="57"/>
                  </a:cubicBezTo>
                  <a:cubicBezTo>
                    <a:pt x="194" y="53"/>
                    <a:pt x="198" y="60"/>
                    <a:pt x="196" y="57"/>
                  </a:cubicBezTo>
                  <a:close/>
                  <a:moveTo>
                    <a:pt x="115" y="186"/>
                  </a:moveTo>
                  <a:cubicBezTo>
                    <a:pt x="113" y="187"/>
                    <a:pt x="112" y="189"/>
                    <a:pt x="110" y="190"/>
                  </a:cubicBezTo>
                  <a:cubicBezTo>
                    <a:pt x="107" y="191"/>
                    <a:pt x="112" y="188"/>
                    <a:pt x="112" y="187"/>
                  </a:cubicBezTo>
                  <a:cubicBezTo>
                    <a:pt x="113" y="186"/>
                    <a:pt x="114" y="184"/>
                    <a:pt x="116" y="182"/>
                  </a:cubicBezTo>
                  <a:cubicBezTo>
                    <a:pt x="118" y="180"/>
                    <a:pt x="117" y="184"/>
                    <a:pt x="115" y="186"/>
                  </a:cubicBezTo>
                  <a:cubicBezTo>
                    <a:pt x="115" y="186"/>
                    <a:pt x="116" y="185"/>
                    <a:pt x="115" y="18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0"/>
            <p:cNvSpPr/>
            <p:nvPr/>
          </p:nvSpPr>
          <p:spPr>
            <a:xfrm>
              <a:off x="8961338" y="10485681"/>
              <a:ext cx="251592" cy="261215"/>
            </a:xfrm>
            <a:custGeom>
              <a:avLst/>
              <a:gdLst/>
              <a:ahLst/>
              <a:cxnLst/>
              <a:rect l="l" t="t" r="r" b="b"/>
              <a:pathLst>
                <a:path w="27" h="28" extrusionOk="0">
                  <a:moveTo>
                    <a:pt x="21" y="10"/>
                  </a:moveTo>
                  <a:cubicBezTo>
                    <a:pt x="20" y="8"/>
                    <a:pt x="18" y="8"/>
                    <a:pt x="17" y="7"/>
                  </a:cubicBezTo>
                  <a:cubicBezTo>
                    <a:pt x="16" y="6"/>
                    <a:pt x="15" y="7"/>
                    <a:pt x="14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0" y="0"/>
                    <a:pt x="9" y="1"/>
                    <a:pt x="6" y="2"/>
                  </a:cubicBezTo>
                  <a:cubicBezTo>
                    <a:pt x="5" y="2"/>
                    <a:pt x="5" y="1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8"/>
                    <a:pt x="3" y="10"/>
                    <a:pt x="3" y="12"/>
                  </a:cubicBezTo>
                  <a:cubicBezTo>
                    <a:pt x="3" y="13"/>
                    <a:pt x="3" y="15"/>
                    <a:pt x="2" y="17"/>
                  </a:cubicBezTo>
                  <a:cubicBezTo>
                    <a:pt x="0" y="19"/>
                    <a:pt x="0" y="19"/>
                    <a:pt x="1" y="22"/>
                  </a:cubicBezTo>
                  <a:cubicBezTo>
                    <a:pt x="2" y="24"/>
                    <a:pt x="2" y="24"/>
                    <a:pt x="4" y="25"/>
                  </a:cubicBezTo>
                  <a:cubicBezTo>
                    <a:pt x="6" y="25"/>
                    <a:pt x="8" y="25"/>
                    <a:pt x="9" y="26"/>
                  </a:cubicBezTo>
                  <a:cubicBezTo>
                    <a:pt x="10" y="26"/>
                    <a:pt x="12" y="28"/>
                    <a:pt x="13" y="28"/>
                  </a:cubicBezTo>
                  <a:cubicBezTo>
                    <a:pt x="15" y="27"/>
                    <a:pt x="17" y="28"/>
                    <a:pt x="19" y="28"/>
                  </a:cubicBezTo>
                  <a:cubicBezTo>
                    <a:pt x="20" y="28"/>
                    <a:pt x="23" y="26"/>
                    <a:pt x="24" y="25"/>
                  </a:cubicBezTo>
                  <a:cubicBezTo>
                    <a:pt x="26" y="23"/>
                    <a:pt x="27" y="21"/>
                    <a:pt x="26" y="19"/>
                  </a:cubicBezTo>
                  <a:cubicBezTo>
                    <a:pt x="25" y="17"/>
                    <a:pt x="25" y="16"/>
                    <a:pt x="24" y="14"/>
                  </a:cubicBezTo>
                  <a:cubicBezTo>
                    <a:pt x="24" y="12"/>
                    <a:pt x="23" y="11"/>
                    <a:pt x="21" y="10"/>
                  </a:cubicBezTo>
                  <a:cubicBezTo>
                    <a:pt x="20" y="9"/>
                    <a:pt x="22" y="10"/>
                    <a:pt x="21" y="1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0"/>
            <p:cNvSpPr/>
            <p:nvPr/>
          </p:nvSpPr>
          <p:spPr>
            <a:xfrm>
              <a:off x="8241593" y="10074745"/>
              <a:ext cx="961783" cy="1672412"/>
            </a:xfrm>
            <a:custGeom>
              <a:avLst/>
              <a:gdLst/>
              <a:ahLst/>
              <a:cxnLst/>
              <a:rect l="l" t="t" r="r" b="b"/>
              <a:pathLst>
                <a:path w="103" h="179" extrusionOk="0">
                  <a:moveTo>
                    <a:pt x="78" y="62"/>
                  </a:moveTo>
                  <a:cubicBezTo>
                    <a:pt x="81" y="59"/>
                    <a:pt x="79" y="56"/>
                    <a:pt x="80" y="52"/>
                  </a:cubicBezTo>
                  <a:cubicBezTo>
                    <a:pt x="80" y="51"/>
                    <a:pt x="80" y="49"/>
                    <a:pt x="80" y="48"/>
                  </a:cubicBezTo>
                  <a:cubicBezTo>
                    <a:pt x="81" y="45"/>
                    <a:pt x="83" y="44"/>
                    <a:pt x="85" y="42"/>
                  </a:cubicBezTo>
                  <a:cubicBezTo>
                    <a:pt x="89" y="39"/>
                    <a:pt x="91" y="34"/>
                    <a:pt x="95" y="31"/>
                  </a:cubicBezTo>
                  <a:cubicBezTo>
                    <a:pt x="97" y="30"/>
                    <a:pt x="100" y="30"/>
                    <a:pt x="102" y="29"/>
                  </a:cubicBezTo>
                  <a:cubicBezTo>
                    <a:pt x="103" y="27"/>
                    <a:pt x="102" y="24"/>
                    <a:pt x="101" y="23"/>
                  </a:cubicBezTo>
                  <a:cubicBezTo>
                    <a:pt x="100" y="21"/>
                    <a:pt x="101" y="21"/>
                    <a:pt x="99" y="21"/>
                  </a:cubicBezTo>
                  <a:cubicBezTo>
                    <a:pt x="97" y="20"/>
                    <a:pt x="98" y="24"/>
                    <a:pt x="97" y="25"/>
                  </a:cubicBezTo>
                  <a:cubicBezTo>
                    <a:pt x="96" y="26"/>
                    <a:pt x="95" y="28"/>
                    <a:pt x="94" y="29"/>
                  </a:cubicBezTo>
                  <a:cubicBezTo>
                    <a:pt x="93" y="30"/>
                    <a:pt x="90" y="29"/>
                    <a:pt x="88" y="30"/>
                  </a:cubicBezTo>
                  <a:cubicBezTo>
                    <a:pt x="87" y="32"/>
                    <a:pt x="84" y="30"/>
                    <a:pt x="82" y="30"/>
                  </a:cubicBezTo>
                  <a:cubicBezTo>
                    <a:pt x="81" y="30"/>
                    <a:pt x="79" y="31"/>
                    <a:pt x="78" y="30"/>
                  </a:cubicBezTo>
                  <a:cubicBezTo>
                    <a:pt x="76" y="30"/>
                    <a:pt x="79" y="28"/>
                    <a:pt x="79" y="28"/>
                  </a:cubicBezTo>
                  <a:cubicBezTo>
                    <a:pt x="80" y="27"/>
                    <a:pt x="79" y="26"/>
                    <a:pt x="79" y="26"/>
                  </a:cubicBezTo>
                  <a:cubicBezTo>
                    <a:pt x="79" y="24"/>
                    <a:pt x="80" y="23"/>
                    <a:pt x="81" y="22"/>
                  </a:cubicBezTo>
                  <a:cubicBezTo>
                    <a:pt x="85" y="18"/>
                    <a:pt x="77" y="16"/>
                    <a:pt x="74" y="14"/>
                  </a:cubicBezTo>
                  <a:cubicBezTo>
                    <a:pt x="71" y="12"/>
                    <a:pt x="67" y="12"/>
                    <a:pt x="64" y="9"/>
                  </a:cubicBezTo>
                  <a:cubicBezTo>
                    <a:pt x="63" y="8"/>
                    <a:pt x="61" y="7"/>
                    <a:pt x="60" y="6"/>
                  </a:cubicBezTo>
                  <a:cubicBezTo>
                    <a:pt x="59" y="4"/>
                    <a:pt x="58" y="2"/>
                    <a:pt x="57" y="2"/>
                  </a:cubicBezTo>
                  <a:cubicBezTo>
                    <a:pt x="56" y="1"/>
                    <a:pt x="53" y="1"/>
                    <a:pt x="52" y="2"/>
                  </a:cubicBezTo>
                  <a:cubicBezTo>
                    <a:pt x="51" y="3"/>
                    <a:pt x="50" y="6"/>
                    <a:pt x="48" y="4"/>
                  </a:cubicBezTo>
                  <a:cubicBezTo>
                    <a:pt x="47" y="2"/>
                    <a:pt x="45" y="2"/>
                    <a:pt x="43" y="2"/>
                  </a:cubicBezTo>
                  <a:cubicBezTo>
                    <a:pt x="41" y="2"/>
                    <a:pt x="41" y="0"/>
                    <a:pt x="39" y="1"/>
                  </a:cubicBezTo>
                  <a:cubicBezTo>
                    <a:pt x="38" y="2"/>
                    <a:pt x="35" y="3"/>
                    <a:pt x="35" y="4"/>
                  </a:cubicBezTo>
                  <a:cubicBezTo>
                    <a:pt x="34" y="6"/>
                    <a:pt x="35" y="8"/>
                    <a:pt x="35" y="9"/>
                  </a:cubicBezTo>
                  <a:cubicBezTo>
                    <a:pt x="34" y="13"/>
                    <a:pt x="31" y="13"/>
                    <a:pt x="28" y="14"/>
                  </a:cubicBezTo>
                  <a:cubicBezTo>
                    <a:pt x="26" y="15"/>
                    <a:pt x="27" y="20"/>
                    <a:pt x="27" y="22"/>
                  </a:cubicBezTo>
                  <a:cubicBezTo>
                    <a:pt x="27" y="24"/>
                    <a:pt x="28" y="26"/>
                    <a:pt x="28" y="27"/>
                  </a:cubicBezTo>
                  <a:cubicBezTo>
                    <a:pt x="28" y="28"/>
                    <a:pt x="25" y="31"/>
                    <a:pt x="25" y="32"/>
                  </a:cubicBezTo>
                  <a:cubicBezTo>
                    <a:pt x="24" y="33"/>
                    <a:pt x="21" y="35"/>
                    <a:pt x="21" y="36"/>
                  </a:cubicBezTo>
                  <a:cubicBezTo>
                    <a:pt x="21" y="37"/>
                    <a:pt x="21" y="38"/>
                    <a:pt x="21" y="39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6"/>
                    <a:pt x="19" y="47"/>
                  </a:cubicBezTo>
                  <a:cubicBezTo>
                    <a:pt x="19" y="48"/>
                    <a:pt x="19" y="50"/>
                    <a:pt x="19" y="51"/>
                  </a:cubicBezTo>
                  <a:cubicBezTo>
                    <a:pt x="18" y="51"/>
                    <a:pt x="17" y="51"/>
                    <a:pt x="17" y="52"/>
                  </a:cubicBezTo>
                  <a:cubicBezTo>
                    <a:pt x="17" y="54"/>
                    <a:pt x="19" y="55"/>
                    <a:pt x="19" y="57"/>
                  </a:cubicBezTo>
                  <a:cubicBezTo>
                    <a:pt x="19" y="58"/>
                    <a:pt x="19" y="60"/>
                    <a:pt x="20" y="61"/>
                  </a:cubicBezTo>
                  <a:cubicBezTo>
                    <a:pt x="22" y="65"/>
                    <a:pt x="18" y="69"/>
                    <a:pt x="18" y="73"/>
                  </a:cubicBezTo>
                  <a:cubicBezTo>
                    <a:pt x="17" y="75"/>
                    <a:pt x="19" y="77"/>
                    <a:pt x="18" y="79"/>
                  </a:cubicBezTo>
                  <a:cubicBezTo>
                    <a:pt x="17" y="80"/>
                    <a:pt x="15" y="81"/>
                    <a:pt x="14" y="83"/>
                  </a:cubicBezTo>
                  <a:cubicBezTo>
                    <a:pt x="13" y="85"/>
                    <a:pt x="17" y="93"/>
                    <a:pt x="15" y="94"/>
                  </a:cubicBezTo>
                  <a:cubicBezTo>
                    <a:pt x="11" y="96"/>
                    <a:pt x="12" y="101"/>
                    <a:pt x="11" y="105"/>
                  </a:cubicBezTo>
                  <a:cubicBezTo>
                    <a:pt x="9" y="108"/>
                    <a:pt x="10" y="113"/>
                    <a:pt x="10" y="117"/>
                  </a:cubicBezTo>
                  <a:cubicBezTo>
                    <a:pt x="10" y="120"/>
                    <a:pt x="10" y="123"/>
                    <a:pt x="10" y="126"/>
                  </a:cubicBezTo>
                  <a:cubicBezTo>
                    <a:pt x="10" y="127"/>
                    <a:pt x="15" y="130"/>
                    <a:pt x="13" y="130"/>
                  </a:cubicBezTo>
                  <a:cubicBezTo>
                    <a:pt x="13" y="130"/>
                    <a:pt x="9" y="131"/>
                    <a:pt x="11" y="132"/>
                  </a:cubicBezTo>
                  <a:cubicBezTo>
                    <a:pt x="13" y="132"/>
                    <a:pt x="13" y="133"/>
                    <a:pt x="12" y="135"/>
                  </a:cubicBezTo>
                  <a:cubicBezTo>
                    <a:pt x="11" y="137"/>
                    <a:pt x="11" y="139"/>
                    <a:pt x="11" y="142"/>
                  </a:cubicBezTo>
                  <a:cubicBezTo>
                    <a:pt x="11" y="144"/>
                    <a:pt x="9" y="145"/>
                    <a:pt x="8" y="147"/>
                  </a:cubicBezTo>
                  <a:cubicBezTo>
                    <a:pt x="7" y="148"/>
                    <a:pt x="8" y="150"/>
                    <a:pt x="8" y="152"/>
                  </a:cubicBezTo>
                  <a:cubicBezTo>
                    <a:pt x="8" y="153"/>
                    <a:pt x="6" y="156"/>
                    <a:pt x="5" y="156"/>
                  </a:cubicBezTo>
                  <a:cubicBezTo>
                    <a:pt x="0" y="158"/>
                    <a:pt x="3" y="164"/>
                    <a:pt x="4" y="167"/>
                  </a:cubicBezTo>
                  <a:cubicBezTo>
                    <a:pt x="5" y="169"/>
                    <a:pt x="8" y="166"/>
                    <a:pt x="8" y="170"/>
                  </a:cubicBezTo>
                  <a:cubicBezTo>
                    <a:pt x="8" y="171"/>
                    <a:pt x="7" y="174"/>
                    <a:pt x="9" y="175"/>
                  </a:cubicBezTo>
                  <a:cubicBezTo>
                    <a:pt x="10" y="176"/>
                    <a:pt x="11" y="176"/>
                    <a:pt x="13" y="176"/>
                  </a:cubicBezTo>
                  <a:cubicBezTo>
                    <a:pt x="15" y="177"/>
                    <a:pt x="18" y="177"/>
                    <a:pt x="20" y="177"/>
                  </a:cubicBezTo>
                  <a:cubicBezTo>
                    <a:pt x="21" y="177"/>
                    <a:pt x="22" y="177"/>
                    <a:pt x="23" y="178"/>
                  </a:cubicBezTo>
                  <a:cubicBezTo>
                    <a:pt x="23" y="177"/>
                    <a:pt x="24" y="177"/>
                    <a:pt x="25" y="177"/>
                  </a:cubicBezTo>
                  <a:cubicBezTo>
                    <a:pt x="25" y="178"/>
                    <a:pt x="27" y="179"/>
                    <a:pt x="27" y="179"/>
                  </a:cubicBezTo>
                  <a:cubicBezTo>
                    <a:pt x="28" y="179"/>
                    <a:pt x="26" y="176"/>
                    <a:pt x="26" y="175"/>
                  </a:cubicBezTo>
                  <a:cubicBezTo>
                    <a:pt x="24" y="173"/>
                    <a:pt x="24" y="171"/>
                    <a:pt x="24" y="169"/>
                  </a:cubicBezTo>
                  <a:cubicBezTo>
                    <a:pt x="24" y="167"/>
                    <a:pt x="24" y="166"/>
                    <a:pt x="27" y="164"/>
                  </a:cubicBezTo>
                  <a:cubicBezTo>
                    <a:pt x="29" y="163"/>
                    <a:pt x="25" y="163"/>
                    <a:pt x="25" y="163"/>
                  </a:cubicBezTo>
                  <a:cubicBezTo>
                    <a:pt x="25" y="163"/>
                    <a:pt x="27" y="162"/>
                    <a:pt x="26" y="162"/>
                  </a:cubicBezTo>
                  <a:cubicBezTo>
                    <a:pt x="27" y="162"/>
                    <a:pt x="27" y="163"/>
                    <a:pt x="28" y="163"/>
                  </a:cubicBezTo>
                  <a:cubicBezTo>
                    <a:pt x="29" y="164"/>
                    <a:pt x="30" y="163"/>
                    <a:pt x="31" y="163"/>
                  </a:cubicBezTo>
                  <a:cubicBezTo>
                    <a:pt x="32" y="161"/>
                    <a:pt x="31" y="159"/>
                    <a:pt x="31" y="157"/>
                  </a:cubicBezTo>
                  <a:cubicBezTo>
                    <a:pt x="32" y="155"/>
                    <a:pt x="34" y="154"/>
                    <a:pt x="37" y="153"/>
                  </a:cubicBezTo>
                  <a:cubicBezTo>
                    <a:pt x="38" y="152"/>
                    <a:pt x="39" y="152"/>
                    <a:pt x="40" y="151"/>
                  </a:cubicBezTo>
                  <a:cubicBezTo>
                    <a:pt x="41" y="150"/>
                    <a:pt x="39" y="149"/>
                    <a:pt x="39" y="149"/>
                  </a:cubicBezTo>
                  <a:cubicBezTo>
                    <a:pt x="39" y="148"/>
                    <a:pt x="42" y="147"/>
                    <a:pt x="41" y="145"/>
                  </a:cubicBezTo>
                  <a:cubicBezTo>
                    <a:pt x="40" y="143"/>
                    <a:pt x="36" y="145"/>
                    <a:pt x="35" y="143"/>
                  </a:cubicBezTo>
                  <a:cubicBezTo>
                    <a:pt x="34" y="142"/>
                    <a:pt x="33" y="142"/>
                    <a:pt x="32" y="140"/>
                  </a:cubicBezTo>
                  <a:cubicBezTo>
                    <a:pt x="31" y="138"/>
                    <a:pt x="33" y="135"/>
                    <a:pt x="34" y="134"/>
                  </a:cubicBezTo>
                  <a:cubicBezTo>
                    <a:pt x="36" y="133"/>
                    <a:pt x="37" y="131"/>
                    <a:pt x="39" y="131"/>
                  </a:cubicBezTo>
                  <a:cubicBezTo>
                    <a:pt x="41" y="130"/>
                    <a:pt x="41" y="132"/>
                    <a:pt x="42" y="129"/>
                  </a:cubicBezTo>
                  <a:cubicBezTo>
                    <a:pt x="42" y="127"/>
                    <a:pt x="44" y="126"/>
                    <a:pt x="43" y="124"/>
                  </a:cubicBezTo>
                  <a:cubicBezTo>
                    <a:pt x="42" y="121"/>
                    <a:pt x="47" y="121"/>
                    <a:pt x="48" y="119"/>
                  </a:cubicBezTo>
                  <a:cubicBezTo>
                    <a:pt x="48" y="119"/>
                    <a:pt x="43" y="115"/>
                    <a:pt x="48" y="116"/>
                  </a:cubicBezTo>
                  <a:cubicBezTo>
                    <a:pt x="49" y="117"/>
                    <a:pt x="49" y="118"/>
                    <a:pt x="50" y="118"/>
                  </a:cubicBezTo>
                  <a:cubicBezTo>
                    <a:pt x="52" y="118"/>
                    <a:pt x="52" y="115"/>
                    <a:pt x="51" y="114"/>
                  </a:cubicBezTo>
                  <a:cubicBezTo>
                    <a:pt x="51" y="113"/>
                    <a:pt x="49" y="115"/>
                    <a:pt x="49" y="115"/>
                  </a:cubicBezTo>
                  <a:cubicBezTo>
                    <a:pt x="47" y="115"/>
                    <a:pt x="45" y="114"/>
                    <a:pt x="45" y="113"/>
                  </a:cubicBezTo>
                  <a:cubicBezTo>
                    <a:pt x="45" y="112"/>
                    <a:pt x="43" y="105"/>
                    <a:pt x="45" y="105"/>
                  </a:cubicBezTo>
                  <a:cubicBezTo>
                    <a:pt x="48" y="106"/>
                    <a:pt x="50" y="108"/>
                    <a:pt x="54" y="108"/>
                  </a:cubicBezTo>
                  <a:cubicBezTo>
                    <a:pt x="55" y="108"/>
                    <a:pt x="56" y="107"/>
                    <a:pt x="57" y="107"/>
                  </a:cubicBezTo>
                  <a:cubicBezTo>
                    <a:pt x="59" y="105"/>
                    <a:pt x="57" y="104"/>
                    <a:pt x="58" y="102"/>
                  </a:cubicBezTo>
                  <a:cubicBezTo>
                    <a:pt x="58" y="101"/>
                    <a:pt x="59" y="100"/>
                    <a:pt x="59" y="100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6"/>
                    <a:pt x="58" y="94"/>
                    <a:pt x="59" y="94"/>
                  </a:cubicBezTo>
                  <a:cubicBezTo>
                    <a:pt x="61" y="94"/>
                    <a:pt x="60" y="96"/>
                    <a:pt x="60" y="96"/>
                  </a:cubicBezTo>
                  <a:cubicBezTo>
                    <a:pt x="59" y="95"/>
                    <a:pt x="65" y="95"/>
                    <a:pt x="65" y="95"/>
                  </a:cubicBezTo>
                  <a:cubicBezTo>
                    <a:pt x="69" y="95"/>
                    <a:pt x="72" y="93"/>
                    <a:pt x="76" y="93"/>
                  </a:cubicBezTo>
                  <a:cubicBezTo>
                    <a:pt x="77" y="92"/>
                    <a:pt x="80" y="91"/>
                    <a:pt x="82" y="90"/>
                  </a:cubicBezTo>
                  <a:cubicBezTo>
                    <a:pt x="83" y="89"/>
                    <a:pt x="83" y="88"/>
                    <a:pt x="84" y="87"/>
                  </a:cubicBezTo>
                  <a:cubicBezTo>
                    <a:pt x="85" y="86"/>
                    <a:pt x="86" y="85"/>
                    <a:pt x="87" y="83"/>
                  </a:cubicBezTo>
                  <a:cubicBezTo>
                    <a:pt x="87" y="80"/>
                    <a:pt x="85" y="80"/>
                    <a:pt x="83" y="78"/>
                  </a:cubicBezTo>
                  <a:cubicBezTo>
                    <a:pt x="82" y="76"/>
                    <a:pt x="85" y="75"/>
                    <a:pt x="83" y="73"/>
                  </a:cubicBezTo>
                  <a:cubicBezTo>
                    <a:pt x="82" y="72"/>
                    <a:pt x="78" y="71"/>
                    <a:pt x="78" y="69"/>
                  </a:cubicBezTo>
                  <a:cubicBezTo>
                    <a:pt x="78" y="69"/>
                    <a:pt x="78" y="68"/>
                    <a:pt x="79" y="68"/>
                  </a:cubicBezTo>
                  <a:cubicBezTo>
                    <a:pt x="79" y="67"/>
                    <a:pt x="78" y="67"/>
                    <a:pt x="78" y="66"/>
                  </a:cubicBezTo>
                  <a:cubicBezTo>
                    <a:pt x="78" y="65"/>
                    <a:pt x="77" y="63"/>
                    <a:pt x="78" y="62"/>
                  </a:cubicBezTo>
                  <a:cubicBezTo>
                    <a:pt x="79" y="61"/>
                    <a:pt x="77" y="63"/>
                    <a:pt x="78" y="62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10"/>
            <p:cNvSpPr/>
            <p:nvPr/>
          </p:nvSpPr>
          <p:spPr>
            <a:xfrm>
              <a:off x="7617387" y="8313140"/>
              <a:ext cx="203824" cy="226173"/>
            </a:xfrm>
            <a:custGeom>
              <a:avLst/>
              <a:gdLst/>
              <a:ahLst/>
              <a:cxnLst/>
              <a:rect l="l" t="t" r="r" b="b"/>
              <a:pathLst>
                <a:path w="22" h="24" extrusionOk="0">
                  <a:moveTo>
                    <a:pt x="15" y="23"/>
                  </a:moveTo>
                  <a:cubicBezTo>
                    <a:pt x="16" y="24"/>
                    <a:pt x="17" y="24"/>
                    <a:pt x="19" y="24"/>
                  </a:cubicBezTo>
                  <a:cubicBezTo>
                    <a:pt x="17" y="21"/>
                    <a:pt x="19" y="20"/>
                    <a:pt x="19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9"/>
                    <a:pt x="21" y="8"/>
                    <a:pt x="21" y="7"/>
                  </a:cubicBezTo>
                  <a:cubicBezTo>
                    <a:pt x="22" y="6"/>
                    <a:pt x="21" y="5"/>
                    <a:pt x="22" y="3"/>
                  </a:cubicBezTo>
                  <a:cubicBezTo>
                    <a:pt x="22" y="0"/>
                    <a:pt x="18" y="4"/>
                    <a:pt x="17" y="4"/>
                  </a:cubicBezTo>
                  <a:cubicBezTo>
                    <a:pt x="15" y="4"/>
                    <a:pt x="14" y="3"/>
                    <a:pt x="12" y="5"/>
                  </a:cubicBezTo>
                  <a:cubicBezTo>
                    <a:pt x="12" y="5"/>
                    <a:pt x="10" y="9"/>
                    <a:pt x="9" y="8"/>
                  </a:cubicBezTo>
                  <a:cubicBezTo>
                    <a:pt x="7" y="8"/>
                    <a:pt x="6" y="8"/>
                    <a:pt x="4" y="9"/>
                  </a:cubicBezTo>
                  <a:cubicBezTo>
                    <a:pt x="4" y="10"/>
                    <a:pt x="4" y="12"/>
                    <a:pt x="3" y="12"/>
                  </a:cubicBezTo>
                  <a:cubicBezTo>
                    <a:pt x="3" y="13"/>
                    <a:pt x="1" y="13"/>
                    <a:pt x="0" y="13"/>
                  </a:cubicBezTo>
                  <a:cubicBezTo>
                    <a:pt x="2" y="15"/>
                    <a:pt x="4" y="18"/>
                    <a:pt x="6" y="19"/>
                  </a:cubicBezTo>
                  <a:cubicBezTo>
                    <a:pt x="7" y="21"/>
                    <a:pt x="9" y="22"/>
                    <a:pt x="11" y="22"/>
                  </a:cubicBezTo>
                  <a:cubicBezTo>
                    <a:pt x="12" y="22"/>
                    <a:pt x="14" y="22"/>
                    <a:pt x="15" y="23"/>
                  </a:cubicBezTo>
                  <a:cubicBezTo>
                    <a:pt x="16" y="23"/>
                    <a:pt x="15" y="22"/>
                    <a:pt x="15" y="2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10"/>
            <p:cNvSpPr/>
            <p:nvPr/>
          </p:nvSpPr>
          <p:spPr>
            <a:xfrm>
              <a:off x="7681084" y="8520197"/>
              <a:ext cx="159235" cy="140163"/>
            </a:xfrm>
            <a:custGeom>
              <a:avLst/>
              <a:gdLst/>
              <a:ahLst/>
              <a:cxnLst/>
              <a:rect l="l" t="t" r="r" b="b"/>
              <a:pathLst>
                <a:path w="17" h="15" extrusionOk="0">
                  <a:moveTo>
                    <a:pt x="16" y="10"/>
                  </a:moveTo>
                  <a:cubicBezTo>
                    <a:pt x="16" y="9"/>
                    <a:pt x="16" y="8"/>
                    <a:pt x="17" y="8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4" y="5"/>
                    <a:pt x="13" y="2"/>
                    <a:pt x="12" y="2"/>
                  </a:cubicBezTo>
                  <a:cubicBezTo>
                    <a:pt x="10" y="2"/>
                    <a:pt x="9" y="2"/>
                    <a:pt x="8" y="1"/>
                  </a:cubicBezTo>
                  <a:cubicBezTo>
                    <a:pt x="7" y="0"/>
                    <a:pt x="4" y="0"/>
                    <a:pt x="3" y="0"/>
                  </a:cubicBezTo>
                  <a:cubicBezTo>
                    <a:pt x="4" y="1"/>
                    <a:pt x="0" y="6"/>
                    <a:pt x="3" y="6"/>
                  </a:cubicBezTo>
                  <a:cubicBezTo>
                    <a:pt x="4" y="6"/>
                    <a:pt x="4" y="8"/>
                    <a:pt x="6" y="7"/>
                  </a:cubicBezTo>
                  <a:cubicBezTo>
                    <a:pt x="7" y="6"/>
                    <a:pt x="4" y="5"/>
                    <a:pt x="4" y="5"/>
                  </a:cubicBezTo>
                  <a:cubicBezTo>
                    <a:pt x="5" y="5"/>
                    <a:pt x="7" y="6"/>
                    <a:pt x="7" y="7"/>
                  </a:cubicBezTo>
                  <a:cubicBezTo>
                    <a:pt x="8" y="9"/>
                    <a:pt x="10" y="8"/>
                    <a:pt x="11" y="10"/>
                  </a:cubicBezTo>
                  <a:cubicBezTo>
                    <a:pt x="12" y="11"/>
                    <a:pt x="12" y="13"/>
                    <a:pt x="14" y="14"/>
                  </a:cubicBezTo>
                  <a:cubicBezTo>
                    <a:pt x="17" y="15"/>
                    <a:pt x="17" y="12"/>
                    <a:pt x="16" y="10"/>
                  </a:cubicBezTo>
                  <a:cubicBezTo>
                    <a:pt x="16" y="9"/>
                    <a:pt x="16" y="11"/>
                    <a:pt x="16" y="1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10"/>
            <p:cNvSpPr/>
            <p:nvPr/>
          </p:nvSpPr>
          <p:spPr>
            <a:xfrm>
              <a:off x="7502737" y="8360921"/>
              <a:ext cx="105096" cy="82827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3"/>
                    <a:pt x="0" y="4"/>
                  </a:cubicBezTo>
                  <a:cubicBezTo>
                    <a:pt x="2" y="5"/>
                    <a:pt x="11" y="9"/>
                    <a:pt x="11" y="5"/>
                  </a:cubicBezTo>
                  <a:cubicBezTo>
                    <a:pt x="11" y="2"/>
                    <a:pt x="6" y="3"/>
                    <a:pt x="4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"/>
            <p:cNvSpPr/>
            <p:nvPr/>
          </p:nvSpPr>
          <p:spPr>
            <a:xfrm>
              <a:off x="7391272" y="8192091"/>
              <a:ext cx="187902" cy="216615"/>
            </a:xfrm>
            <a:custGeom>
              <a:avLst/>
              <a:gdLst/>
              <a:ahLst/>
              <a:cxnLst/>
              <a:rect l="l" t="t" r="r" b="b"/>
              <a:pathLst>
                <a:path w="20" h="23" extrusionOk="0">
                  <a:moveTo>
                    <a:pt x="16" y="16"/>
                  </a:moveTo>
                  <a:cubicBezTo>
                    <a:pt x="16" y="14"/>
                    <a:pt x="19" y="13"/>
                    <a:pt x="20" y="12"/>
                  </a:cubicBezTo>
                  <a:cubicBezTo>
                    <a:pt x="17" y="11"/>
                    <a:pt x="16" y="11"/>
                    <a:pt x="16" y="8"/>
                  </a:cubicBezTo>
                  <a:cubicBezTo>
                    <a:pt x="16" y="7"/>
                    <a:pt x="17" y="2"/>
                    <a:pt x="16" y="1"/>
                  </a:cubicBezTo>
                  <a:cubicBezTo>
                    <a:pt x="15" y="0"/>
                    <a:pt x="10" y="1"/>
                    <a:pt x="8" y="1"/>
                  </a:cubicBezTo>
                  <a:cubicBezTo>
                    <a:pt x="6" y="1"/>
                    <a:pt x="6" y="4"/>
                    <a:pt x="7" y="6"/>
                  </a:cubicBezTo>
                  <a:cubicBezTo>
                    <a:pt x="8" y="7"/>
                    <a:pt x="12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2" y="10"/>
                    <a:pt x="2" y="14"/>
                    <a:pt x="2" y="15"/>
                  </a:cubicBezTo>
                  <a:cubicBezTo>
                    <a:pt x="0" y="21"/>
                    <a:pt x="8" y="20"/>
                    <a:pt x="12" y="21"/>
                  </a:cubicBezTo>
                  <a:cubicBezTo>
                    <a:pt x="13" y="23"/>
                    <a:pt x="16" y="17"/>
                    <a:pt x="16" y="1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10"/>
            <p:cNvSpPr/>
            <p:nvPr/>
          </p:nvSpPr>
          <p:spPr>
            <a:xfrm>
              <a:off x="6254330" y="7453043"/>
              <a:ext cx="1398093" cy="898324"/>
            </a:xfrm>
            <a:custGeom>
              <a:avLst/>
              <a:gdLst/>
              <a:ahLst/>
              <a:cxnLst/>
              <a:rect l="l" t="t" r="r" b="b"/>
              <a:pathLst>
                <a:path w="150" h="96" extrusionOk="0">
                  <a:moveTo>
                    <a:pt x="126" y="89"/>
                  </a:moveTo>
                  <a:cubicBezTo>
                    <a:pt x="127" y="89"/>
                    <a:pt x="134" y="90"/>
                    <a:pt x="132" y="88"/>
                  </a:cubicBezTo>
                  <a:cubicBezTo>
                    <a:pt x="131" y="86"/>
                    <a:pt x="129" y="85"/>
                    <a:pt x="128" y="83"/>
                  </a:cubicBezTo>
                  <a:cubicBezTo>
                    <a:pt x="128" y="83"/>
                    <a:pt x="129" y="80"/>
                    <a:pt x="130" y="80"/>
                  </a:cubicBezTo>
                  <a:cubicBezTo>
                    <a:pt x="131" y="79"/>
                    <a:pt x="136" y="80"/>
                    <a:pt x="138" y="80"/>
                  </a:cubicBezTo>
                  <a:cubicBezTo>
                    <a:pt x="141" y="80"/>
                    <a:pt x="140" y="75"/>
                    <a:pt x="144" y="78"/>
                  </a:cubicBezTo>
                  <a:cubicBezTo>
                    <a:pt x="145" y="76"/>
                    <a:pt x="146" y="75"/>
                    <a:pt x="146" y="73"/>
                  </a:cubicBezTo>
                  <a:cubicBezTo>
                    <a:pt x="146" y="71"/>
                    <a:pt x="145" y="69"/>
                    <a:pt x="146" y="68"/>
                  </a:cubicBezTo>
                  <a:cubicBezTo>
                    <a:pt x="147" y="66"/>
                    <a:pt x="150" y="64"/>
                    <a:pt x="150" y="63"/>
                  </a:cubicBezTo>
                  <a:cubicBezTo>
                    <a:pt x="149" y="61"/>
                    <a:pt x="148" y="61"/>
                    <a:pt x="146" y="61"/>
                  </a:cubicBezTo>
                  <a:cubicBezTo>
                    <a:pt x="143" y="61"/>
                    <a:pt x="139" y="61"/>
                    <a:pt x="136" y="62"/>
                  </a:cubicBezTo>
                  <a:cubicBezTo>
                    <a:pt x="134" y="62"/>
                    <a:pt x="133" y="63"/>
                    <a:pt x="132" y="64"/>
                  </a:cubicBezTo>
                  <a:cubicBezTo>
                    <a:pt x="131" y="66"/>
                    <a:pt x="132" y="68"/>
                    <a:pt x="131" y="70"/>
                  </a:cubicBezTo>
                  <a:cubicBezTo>
                    <a:pt x="131" y="71"/>
                    <a:pt x="126" y="76"/>
                    <a:pt x="126" y="76"/>
                  </a:cubicBezTo>
                  <a:cubicBezTo>
                    <a:pt x="122" y="75"/>
                    <a:pt x="118" y="76"/>
                    <a:pt x="114" y="78"/>
                  </a:cubicBezTo>
                  <a:cubicBezTo>
                    <a:pt x="112" y="78"/>
                    <a:pt x="111" y="77"/>
                    <a:pt x="110" y="76"/>
                  </a:cubicBezTo>
                  <a:cubicBezTo>
                    <a:pt x="109" y="75"/>
                    <a:pt x="107" y="75"/>
                    <a:pt x="105" y="74"/>
                  </a:cubicBezTo>
                  <a:cubicBezTo>
                    <a:pt x="103" y="74"/>
                    <a:pt x="103" y="71"/>
                    <a:pt x="102" y="69"/>
                  </a:cubicBezTo>
                  <a:cubicBezTo>
                    <a:pt x="101" y="67"/>
                    <a:pt x="99" y="66"/>
                    <a:pt x="98" y="64"/>
                  </a:cubicBezTo>
                  <a:cubicBezTo>
                    <a:pt x="97" y="60"/>
                    <a:pt x="95" y="55"/>
                    <a:pt x="96" y="51"/>
                  </a:cubicBezTo>
                  <a:cubicBezTo>
                    <a:pt x="96" y="48"/>
                    <a:pt x="95" y="44"/>
                    <a:pt x="97" y="41"/>
                  </a:cubicBezTo>
                  <a:cubicBezTo>
                    <a:pt x="98" y="40"/>
                    <a:pt x="98" y="39"/>
                    <a:pt x="98" y="38"/>
                  </a:cubicBezTo>
                  <a:cubicBezTo>
                    <a:pt x="99" y="36"/>
                    <a:pt x="97" y="37"/>
                    <a:pt x="96" y="36"/>
                  </a:cubicBezTo>
                  <a:cubicBezTo>
                    <a:pt x="94" y="36"/>
                    <a:pt x="92" y="35"/>
                    <a:pt x="90" y="35"/>
                  </a:cubicBezTo>
                  <a:cubicBezTo>
                    <a:pt x="89" y="34"/>
                    <a:pt x="87" y="32"/>
                    <a:pt x="87" y="30"/>
                  </a:cubicBezTo>
                  <a:cubicBezTo>
                    <a:pt x="87" y="27"/>
                    <a:pt x="84" y="26"/>
                    <a:pt x="82" y="24"/>
                  </a:cubicBezTo>
                  <a:cubicBezTo>
                    <a:pt x="81" y="22"/>
                    <a:pt x="81" y="20"/>
                    <a:pt x="80" y="18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4" y="16"/>
                    <a:pt x="72" y="16"/>
                    <a:pt x="71" y="17"/>
                  </a:cubicBezTo>
                  <a:cubicBezTo>
                    <a:pt x="71" y="18"/>
                    <a:pt x="70" y="20"/>
                    <a:pt x="68" y="20"/>
                  </a:cubicBezTo>
                  <a:cubicBezTo>
                    <a:pt x="66" y="20"/>
                    <a:pt x="63" y="18"/>
                    <a:pt x="62" y="16"/>
                  </a:cubicBezTo>
                  <a:cubicBezTo>
                    <a:pt x="61" y="13"/>
                    <a:pt x="61" y="12"/>
                    <a:pt x="59" y="10"/>
                  </a:cubicBezTo>
                  <a:cubicBezTo>
                    <a:pt x="57" y="9"/>
                    <a:pt x="54" y="6"/>
                    <a:pt x="52" y="6"/>
                  </a:cubicBezTo>
                  <a:cubicBezTo>
                    <a:pt x="51" y="5"/>
                    <a:pt x="45" y="5"/>
                    <a:pt x="45" y="6"/>
                  </a:cubicBezTo>
                  <a:cubicBezTo>
                    <a:pt x="43" y="9"/>
                    <a:pt x="42" y="8"/>
                    <a:pt x="39" y="8"/>
                  </a:cubicBezTo>
                  <a:cubicBezTo>
                    <a:pt x="35" y="8"/>
                    <a:pt x="32" y="8"/>
                    <a:pt x="29" y="8"/>
                  </a:cubicBezTo>
                  <a:cubicBezTo>
                    <a:pt x="28" y="8"/>
                    <a:pt x="25" y="6"/>
                    <a:pt x="23" y="5"/>
                  </a:cubicBezTo>
                  <a:cubicBezTo>
                    <a:pt x="20" y="4"/>
                    <a:pt x="17" y="3"/>
                    <a:pt x="13" y="1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7"/>
                    <a:pt x="5" y="11"/>
                    <a:pt x="7" y="16"/>
                  </a:cubicBezTo>
                  <a:cubicBezTo>
                    <a:pt x="8" y="18"/>
                    <a:pt x="11" y="20"/>
                    <a:pt x="13" y="21"/>
                  </a:cubicBezTo>
                  <a:cubicBezTo>
                    <a:pt x="14" y="23"/>
                    <a:pt x="16" y="26"/>
                    <a:pt x="15" y="28"/>
                  </a:cubicBezTo>
                  <a:cubicBezTo>
                    <a:pt x="15" y="28"/>
                    <a:pt x="8" y="26"/>
                    <a:pt x="12" y="29"/>
                  </a:cubicBezTo>
                  <a:cubicBezTo>
                    <a:pt x="13" y="30"/>
                    <a:pt x="14" y="31"/>
                    <a:pt x="15" y="32"/>
                  </a:cubicBezTo>
                  <a:cubicBezTo>
                    <a:pt x="17" y="32"/>
                    <a:pt x="18" y="32"/>
                    <a:pt x="19" y="33"/>
                  </a:cubicBezTo>
                  <a:cubicBezTo>
                    <a:pt x="21" y="34"/>
                    <a:pt x="23" y="36"/>
                    <a:pt x="25" y="38"/>
                  </a:cubicBezTo>
                  <a:cubicBezTo>
                    <a:pt x="26" y="39"/>
                    <a:pt x="25" y="41"/>
                    <a:pt x="24" y="42"/>
                  </a:cubicBezTo>
                  <a:cubicBezTo>
                    <a:pt x="23" y="43"/>
                    <a:pt x="25" y="44"/>
                    <a:pt x="26" y="44"/>
                  </a:cubicBezTo>
                  <a:cubicBezTo>
                    <a:pt x="29" y="46"/>
                    <a:pt x="31" y="48"/>
                    <a:pt x="33" y="50"/>
                  </a:cubicBezTo>
                  <a:cubicBezTo>
                    <a:pt x="34" y="51"/>
                    <a:pt x="35" y="53"/>
                    <a:pt x="36" y="53"/>
                  </a:cubicBezTo>
                  <a:cubicBezTo>
                    <a:pt x="37" y="53"/>
                    <a:pt x="38" y="51"/>
                    <a:pt x="37" y="50"/>
                  </a:cubicBezTo>
                  <a:cubicBezTo>
                    <a:pt x="37" y="49"/>
                    <a:pt x="36" y="48"/>
                    <a:pt x="36" y="47"/>
                  </a:cubicBezTo>
                  <a:cubicBezTo>
                    <a:pt x="35" y="46"/>
                    <a:pt x="33" y="47"/>
                    <a:pt x="32" y="46"/>
                  </a:cubicBezTo>
                  <a:cubicBezTo>
                    <a:pt x="30" y="44"/>
                    <a:pt x="32" y="44"/>
                    <a:pt x="32" y="42"/>
                  </a:cubicBezTo>
                  <a:cubicBezTo>
                    <a:pt x="32" y="42"/>
                    <a:pt x="30" y="40"/>
                    <a:pt x="30" y="39"/>
                  </a:cubicBezTo>
                  <a:cubicBezTo>
                    <a:pt x="28" y="37"/>
                    <a:pt x="28" y="34"/>
                    <a:pt x="26" y="32"/>
                  </a:cubicBezTo>
                  <a:cubicBezTo>
                    <a:pt x="24" y="31"/>
                    <a:pt x="22" y="29"/>
                    <a:pt x="21" y="27"/>
                  </a:cubicBezTo>
                  <a:cubicBezTo>
                    <a:pt x="21" y="26"/>
                    <a:pt x="21" y="24"/>
                    <a:pt x="20" y="23"/>
                  </a:cubicBezTo>
                  <a:cubicBezTo>
                    <a:pt x="19" y="22"/>
                    <a:pt x="18" y="21"/>
                    <a:pt x="17" y="20"/>
                  </a:cubicBezTo>
                  <a:cubicBezTo>
                    <a:pt x="16" y="18"/>
                    <a:pt x="15" y="17"/>
                    <a:pt x="13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0" y="6"/>
                    <a:pt x="11" y="5"/>
                  </a:cubicBezTo>
                  <a:cubicBezTo>
                    <a:pt x="12" y="4"/>
                    <a:pt x="13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7"/>
                    <a:pt x="18" y="8"/>
                  </a:cubicBezTo>
                  <a:cubicBezTo>
                    <a:pt x="19" y="8"/>
                    <a:pt x="20" y="8"/>
                    <a:pt x="20" y="9"/>
                  </a:cubicBezTo>
                  <a:cubicBezTo>
                    <a:pt x="20" y="11"/>
                    <a:pt x="21" y="13"/>
                    <a:pt x="22" y="15"/>
                  </a:cubicBezTo>
                  <a:cubicBezTo>
                    <a:pt x="22" y="16"/>
                    <a:pt x="23" y="18"/>
                    <a:pt x="23" y="19"/>
                  </a:cubicBezTo>
                  <a:cubicBezTo>
                    <a:pt x="23" y="20"/>
                    <a:pt x="22" y="21"/>
                    <a:pt x="22" y="22"/>
                  </a:cubicBezTo>
                  <a:cubicBezTo>
                    <a:pt x="23" y="22"/>
                    <a:pt x="23" y="20"/>
                    <a:pt x="23" y="20"/>
                  </a:cubicBezTo>
                  <a:cubicBezTo>
                    <a:pt x="24" y="19"/>
                    <a:pt x="25" y="22"/>
                    <a:pt x="26" y="22"/>
                  </a:cubicBezTo>
                  <a:cubicBezTo>
                    <a:pt x="27" y="23"/>
                    <a:pt x="32" y="26"/>
                    <a:pt x="32" y="27"/>
                  </a:cubicBezTo>
                  <a:cubicBezTo>
                    <a:pt x="32" y="29"/>
                    <a:pt x="33" y="30"/>
                    <a:pt x="34" y="30"/>
                  </a:cubicBezTo>
                  <a:cubicBezTo>
                    <a:pt x="35" y="31"/>
                    <a:pt x="35" y="32"/>
                    <a:pt x="36" y="33"/>
                  </a:cubicBezTo>
                  <a:cubicBezTo>
                    <a:pt x="37" y="34"/>
                    <a:pt x="38" y="33"/>
                    <a:pt x="38" y="34"/>
                  </a:cubicBezTo>
                  <a:cubicBezTo>
                    <a:pt x="39" y="35"/>
                    <a:pt x="37" y="36"/>
                    <a:pt x="38" y="38"/>
                  </a:cubicBezTo>
                  <a:cubicBezTo>
                    <a:pt x="40" y="39"/>
                    <a:pt x="42" y="40"/>
                    <a:pt x="44" y="42"/>
                  </a:cubicBezTo>
                  <a:cubicBezTo>
                    <a:pt x="45" y="43"/>
                    <a:pt x="45" y="44"/>
                    <a:pt x="46" y="45"/>
                  </a:cubicBezTo>
                  <a:cubicBezTo>
                    <a:pt x="47" y="46"/>
                    <a:pt x="48" y="46"/>
                    <a:pt x="49" y="48"/>
                  </a:cubicBezTo>
                  <a:cubicBezTo>
                    <a:pt x="51" y="49"/>
                    <a:pt x="52" y="51"/>
                    <a:pt x="54" y="53"/>
                  </a:cubicBezTo>
                  <a:cubicBezTo>
                    <a:pt x="55" y="54"/>
                    <a:pt x="56" y="55"/>
                    <a:pt x="57" y="56"/>
                  </a:cubicBezTo>
                  <a:cubicBezTo>
                    <a:pt x="58" y="58"/>
                    <a:pt x="56" y="58"/>
                    <a:pt x="56" y="59"/>
                  </a:cubicBezTo>
                  <a:cubicBezTo>
                    <a:pt x="56" y="60"/>
                    <a:pt x="59" y="59"/>
                    <a:pt x="59" y="61"/>
                  </a:cubicBezTo>
                  <a:cubicBezTo>
                    <a:pt x="58" y="63"/>
                    <a:pt x="57" y="63"/>
                    <a:pt x="58" y="65"/>
                  </a:cubicBezTo>
                  <a:cubicBezTo>
                    <a:pt x="58" y="65"/>
                    <a:pt x="56" y="67"/>
                    <a:pt x="57" y="68"/>
                  </a:cubicBezTo>
                  <a:cubicBezTo>
                    <a:pt x="58" y="69"/>
                    <a:pt x="59" y="71"/>
                    <a:pt x="60" y="72"/>
                  </a:cubicBezTo>
                  <a:cubicBezTo>
                    <a:pt x="61" y="73"/>
                    <a:pt x="62" y="73"/>
                    <a:pt x="63" y="73"/>
                  </a:cubicBezTo>
                  <a:cubicBezTo>
                    <a:pt x="66" y="74"/>
                    <a:pt x="66" y="76"/>
                    <a:pt x="68" y="77"/>
                  </a:cubicBezTo>
                  <a:cubicBezTo>
                    <a:pt x="71" y="79"/>
                    <a:pt x="75" y="79"/>
                    <a:pt x="77" y="81"/>
                  </a:cubicBezTo>
                  <a:cubicBezTo>
                    <a:pt x="81" y="83"/>
                    <a:pt x="85" y="85"/>
                    <a:pt x="89" y="86"/>
                  </a:cubicBezTo>
                  <a:cubicBezTo>
                    <a:pt x="92" y="88"/>
                    <a:pt x="97" y="90"/>
                    <a:pt x="101" y="91"/>
                  </a:cubicBezTo>
                  <a:cubicBezTo>
                    <a:pt x="105" y="91"/>
                    <a:pt x="108" y="87"/>
                    <a:pt x="113" y="88"/>
                  </a:cubicBezTo>
                  <a:cubicBezTo>
                    <a:pt x="117" y="89"/>
                    <a:pt x="120" y="93"/>
                    <a:pt x="123" y="96"/>
                  </a:cubicBezTo>
                  <a:cubicBezTo>
                    <a:pt x="123" y="95"/>
                    <a:pt x="124" y="90"/>
                    <a:pt x="126" y="89"/>
                  </a:cubicBezTo>
                  <a:cubicBezTo>
                    <a:pt x="127" y="89"/>
                    <a:pt x="125" y="89"/>
                    <a:pt x="126" y="89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10"/>
            <p:cNvSpPr/>
            <p:nvPr/>
          </p:nvSpPr>
          <p:spPr>
            <a:xfrm>
              <a:off x="7531402" y="8287656"/>
              <a:ext cx="280256" cy="149721"/>
            </a:xfrm>
            <a:custGeom>
              <a:avLst/>
              <a:gdLst/>
              <a:ahLst/>
              <a:cxnLst/>
              <a:rect l="l" t="t" r="r" b="b"/>
              <a:pathLst>
                <a:path w="30" h="16" extrusionOk="0">
                  <a:moveTo>
                    <a:pt x="12" y="15"/>
                  </a:moveTo>
                  <a:cubicBezTo>
                    <a:pt x="13" y="15"/>
                    <a:pt x="13" y="14"/>
                    <a:pt x="13" y="13"/>
                  </a:cubicBezTo>
                  <a:cubicBezTo>
                    <a:pt x="13" y="12"/>
                    <a:pt x="15" y="11"/>
                    <a:pt x="16" y="11"/>
                  </a:cubicBezTo>
                  <a:cubicBezTo>
                    <a:pt x="18" y="10"/>
                    <a:pt x="18" y="12"/>
                    <a:pt x="20" y="10"/>
                  </a:cubicBezTo>
                  <a:cubicBezTo>
                    <a:pt x="21" y="9"/>
                    <a:pt x="22" y="6"/>
                    <a:pt x="24" y="7"/>
                  </a:cubicBezTo>
                  <a:cubicBezTo>
                    <a:pt x="27" y="7"/>
                    <a:pt x="27" y="6"/>
                    <a:pt x="30" y="5"/>
                  </a:cubicBezTo>
                  <a:cubicBezTo>
                    <a:pt x="26" y="3"/>
                    <a:pt x="25" y="0"/>
                    <a:pt x="20" y="1"/>
                  </a:cubicBezTo>
                  <a:cubicBezTo>
                    <a:pt x="18" y="1"/>
                    <a:pt x="16" y="2"/>
                    <a:pt x="14" y="2"/>
                  </a:cubicBezTo>
                  <a:cubicBezTo>
                    <a:pt x="12" y="2"/>
                    <a:pt x="10" y="1"/>
                    <a:pt x="8" y="1"/>
                  </a:cubicBezTo>
                  <a:cubicBezTo>
                    <a:pt x="5" y="2"/>
                    <a:pt x="4" y="2"/>
                    <a:pt x="2" y="4"/>
                  </a:cubicBezTo>
                  <a:cubicBezTo>
                    <a:pt x="2" y="5"/>
                    <a:pt x="0" y="7"/>
                    <a:pt x="1" y="9"/>
                  </a:cubicBezTo>
                  <a:cubicBezTo>
                    <a:pt x="4" y="11"/>
                    <a:pt x="8" y="9"/>
                    <a:pt x="8" y="14"/>
                  </a:cubicBezTo>
                  <a:cubicBezTo>
                    <a:pt x="8" y="14"/>
                    <a:pt x="10" y="14"/>
                    <a:pt x="10" y="14"/>
                  </a:cubicBezTo>
                  <a:cubicBezTo>
                    <a:pt x="10" y="14"/>
                    <a:pt x="9" y="16"/>
                    <a:pt x="9" y="16"/>
                  </a:cubicBezTo>
                  <a:cubicBezTo>
                    <a:pt x="10" y="16"/>
                    <a:pt x="12" y="16"/>
                    <a:pt x="12" y="1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10"/>
            <p:cNvSpPr/>
            <p:nvPr/>
          </p:nvSpPr>
          <p:spPr>
            <a:xfrm>
              <a:off x="7531402" y="8163419"/>
              <a:ext cx="66879" cy="140163"/>
            </a:xfrm>
            <a:custGeom>
              <a:avLst/>
              <a:gdLst/>
              <a:ahLst/>
              <a:cxnLst/>
              <a:rect l="l" t="t" r="r" b="b"/>
              <a:pathLst>
                <a:path w="7" h="15" extrusionOk="0">
                  <a:moveTo>
                    <a:pt x="5" y="1"/>
                  </a:moveTo>
                  <a:cubicBezTo>
                    <a:pt x="4" y="0"/>
                    <a:pt x="2" y="3"/>
                    <a:pt x="2" y="4"/>
                  </a:cubicBezTo>
                  <a:cubicBezTo>
                    <a:pt x="1" y="5"/>
                    <a:pt x="1" y="4"/>
                    <a:pt x="1" y="6"/>
                  </a:cubicBezTo>
                  <a:cubicBezTo>
                    <a:pt x="1" y="7"/>
                    <a:pt x="0" y="15"/>
                    <a:pt x="2" y="14"/>
                  </a:cubicBezTo>
                  <a:cubicBezTo>
                    <a:pt x="2" y="13"/>
                    <a:pt x="5" y="10"/>
                    <a:pt x="6" y="8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0"/>
                    <a:pt x="6" y="1"/>
                    <a:pt x="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10"/>
            <p:cNvSpPr/>
            <p:nvPr/>
          </p:nvSpPr>
          <p:spPr>
            <a:xfrm>
              <a:off x="8232035" y="8080592"/>
              <a:ext cx="121018" cy="101936"/>
            </a:xfrm>
            <a:custGeom>
              <a:avLst/>
              <a:gdLst/>
              <a:ahLst/>
              <a:cxnLst/>
              <a:rect l="l" t="t" r="r" b="b"/>
              <a:pathLst>
                <a:path w="13" h="11" extrusionOk="0">
                  <a:moveTo>
                    <a:pt x="12" y="3"/>
                  </a:moveTo>
                  <a:cubicBezTo>
                    <a:pt x="10" y="3"/>
                    <a:pt x="8" y="0"/>
                    <a:pt x="6" y="1"/>
                  </a:cubicBezTo>
                  <a:cubicBezTo>
                    <a:pt x="3" y="2"/>
                    <a:pt x="7" y="3"/>
                    <a:pt x="7" y="5"/>
                  </a:cubicBezTo>
                  <a:cubicBezTo>
                    <a:pt x="8" y="6"/>
                    <a:pt x="10" y="8"/>
                    <a:pt x="9" y="9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9"/>
                    <a:pt x="6" y="9"/>
                    <a:pt x="5" y="8"/>
                  </a:cubicBezTo>
                  <a:cubicBezTo>
                    <a:pt x="5" y="8"/>
                    <a:pt x="0" y="9"/>
                    <a:pt x="0" y="9"/>
                  </a:cubicBezTo>
                  <a:cubicBezTo>
                    <a:pt x="0" y="11"/>
                    <a:pt x="2" y="11"/>
                    <a:pt x="3" y="11"/>
                  </a:cubicBezTo>
                  <a:cubicBezTo>
                    <a:pt x="6" y="10"/>
                    <a:pt x="9" y="11"/>
                    <a:pt x="13" y="11"/>
                  </a:cubicBezTo>
                  <a:cubicBezTo>
                    <a:pt x="13" y="8"/>
                    <a:pt x="12" y="5"/>
                    <a:pt x="12" y="3"/>
                  </a:cubicBezTo>
                  <a:cubicBezTo>
                    <a:pt x="11" y="3"/>
                    <a:pt x="12" y="5"/>
                    <a:pt x="12" y="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10"/>
            <p:cNvSpPr/>
            <p:nvPr/>
          </p:nvSpPr>
          <p:spPr>
            <a:xfrm>
              <a:off x="8343503" y="8080592"/>
              <a:ext cx="168791" cy="140163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14" y="7"/>
                  </a:moveTo>
                  <a:cubicBezTo>
                    <a:pt x="12" y="6"/>
                    <a:pt x="10" y="4"/>
                    <a:pt x="8" y="3"/>
                  </a:cubicBezTo>
                  <a:cubicBezTo>
                    <a:pt x="7" y="2"/>
                    <a:pt x="2" y="0"/>
                    <a:pt x="1" y="1"/>
                  </a:cubicBezTo>
                  <a:cubicBezTo>
                    <a:pt x="1" y="1"/>
                    <a:pt x="3" y="3"/>
                    <a:pt x="0" y="3"/>
                  </a:cubicBezTo>
                  <a:cubicBezTo>
                    <a:pt x="0" y="5"/>
                    <a:pt x="1" y="7"/>
                    <a:pt x="1" y="10"/>
                  </a:cubicBezTo>
                  <a:cubicBezTo>
                    <a:pt x="1" y="11"/>
                    <a:pt x="1" y="11"/>
                    <a:pt x="2" y="12"/>
                  </a:cubicBezTo>
                  <a:cubicBezTo>
                    <a:pt x="3" y="15"/>
                    <a:pt x="3" y="11"/>
                    <a:pt x="4" y="10"/>
                  </a:cubicBezTo>
                  <a:cubicBezTo>
                    <a:pt x="6" y="8"/>
                    <a:pt x="11" y="10"/>
                    <a:pt x="13" y="10"/>
                  </a:cubicBezTo>
                  <a:cubicBezTo>
                    <a:pt x="15" y="10"/>
                    <a:pt x="15" y="11"/>
                    <a:pt x="17" y="10"/>
                  </a:cubicBezTo>
                  <a:cubicBezTo>
                    <a:pt x="18" y="8"/>
                    <a:pt x="17" y="7"/>
                    <a:pt x="14" y="7"/>
                  </a:cubicBezTo>
                  <a:cubicBezTo>
                    <a:pt x="12" y="7"/>
                    <a:pt x="16" y="7"/>
                    <a:pt x="14" y="7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0"/>
            <p:cNvSpPr/>
            <p:nvPr/>
          </p:nvSpPr>
          <p:spPr>
            <a:xfrm>
              <a:off x="3843499" y="4965129"/>
              <a:ext cx="1812106" cy="1216878"/>
            </a:xfrm>
            <a:custGeom>
              <a:avLst/>
              <a:gdLst/>
              <a:ahLst/>
              <a:cxnLst/>
              <a:rect l="l" t="t" r="r" b="b"/>
              <a:pathLst>
                <a:path w="194" h="130" extrusionOk="0">
                  <a:moveTo>
                    <a:pt x="194" y="126"/>
                  </a:moveTo>
                  <a:cubicBezTo>
                    <a:pt x="193" y="125"/>
                    <a:pt x="191" y="125"/>
                    <a:pt x="193" y="123"/>
                  </a:cubicBezTo>
                  <a:cubicBezTo>
                    <a:pt x="193" y="122"/>
                    <a:pt x="192" y="122"/>
                    <a:pt x="191" y="122"/>
                  </a:cubicBezTo>
                  <a:cubicBezTo>
                    <a:pt x="189" y="120"/>
                    <a:pt x="185" y="119"/>
                    <a:pt x="184" y="118"/>
                  </a:cubicBezTo>
                  <a:cubicBezTo>
                    <a:pt x="180" y="113"/>
                    <a:pt x="178" y="107"/>
                    <a:pt x="174" y="103"/>
                  </a:cubicBezTo>
                  <a:cubicBezTo>
                    <a:pt x="172" y="102"/>
                    <a:pt x="170" y="100"/>
                    <a:pt x="169" y="99"/>
                  </a:cubicBezTo>
                  <a:cubicBezTo>
                    <a:pt x="167" y="98"/>
                    <a:pt x="167" y="95"/>
                    <a:pt x="165" y="95"/>
                  </a:cubicBezTo>
                  <a:cubicBezTo>
                    <a:pt x="164" y="95"/>
                    <a:pt x="161" y="97"/>
                    <a:pt x="161" y="97"/>
                  </a:cubicBezTo>
                  <a:cubicBezTo>
                    <a:pt x="162" y="99"/>
                    <a:pt x="159" y="100"/>
                    <a:pt x="158" y="100"/>
                  </a:cubicBezTo>
                  <a:cubicBezTo>
                    <a:pt x="155" y="101"/>
                    <a:pt x="152" y="97"/>
                    <a:pt x="150" y="95"/>
                  </a:cubicBezTo>
                  <a:cubicBezTo>
                    <a:pt x="149" y="94"/>
                    <a:pt x="148" y="94"/>
                    <a:pt x="147" y="92"/>
                  </a:cubicBezTo>
                  <a:cubicBezTo>
                    <a:pt x="146" y="90"/>
                    <a:pt x="144" y="91"/>
                    <a:pt x="143" y="92"/>
                  </a:cubicBezTo>
                  <a:cubicBezTo>
                    <a:pt x="141" y="92"/>
                    <a:pt x="141" y="91"/>
                    <a:pt x="139" y="92"/>
                  </a:cubicBezTo>
                  <a:cubicBezTo>
                    <a:pt x="139" y="92"/>
                    <a:pt x="138" y="92"/>
                    <a:pt x="138" y="91"/>
                  </a:cubicBezTo>
                  <a:cubicBezTo>
                    <a:pt x="138" y="90"/>
                    <a:pt x="138" y="90"/>
                    <a:pt x="138" y="89"/>
                  </a:cubicBezTo>
                  <a:cubicBezTo>
                    <a:pt x="138" y="85"/>
                    <a:pt x="138" y="80"/>
                    <a:pt x="138" y="76"/>
                  </a:cubicBezTo>
                  <a:cubicBezTo>
                    <a:pt x="138" y="64"/>
                    <a:pt x="138" y="51"/>
                    <a:pt x="138" y="38"/>
                  </a:cubicBezTo>
                  <a:cubicBezTo>
                    <a:pt x="138" y="33"/>
                    <a:pt x="138" y="27"/>
                    <a:pt x="138" y="21"/>
                  </a:cubicBezTo>
                  <a:cubicBezTo>
                    <a:pt x="138" y="20"/>
                    <a:pt x="138" y="18"/>
                    <a:pt x="138" y="16"/>
                  </a:cubicBezTo>
                  <a:cubicBezTo>
                    <a:pt x="138" y="15"/>
                    <a:pt x="137" y="15"/>
                    <a:pt x="135" y="14"/>
                  </a:cubicBezTo>
                  <a:cubicBezTo>
                    <a:pt x="130" y="12"/>
                    <a:pt x="127" y="12"/>
                    <a:pt x="122" y="12"/>
                  </a:cubicBezTo>
                  <a:cubicBezTo>
                    <a:pt x="117" y="12"/>
                    <a:pt x="113" y="11"/>
                    <a:pt x="108" y="10"/>
                  </a:cubicBezTo>
                  <a:cubicBezTo>
                    <a:pt x="102" y="10"/>
                    <a:pt x="97" y="8"/>
                    <a:pt x="92" y="8"/>
                  </a:cubicBezTo>
                  <a:cubicBezTo>
                    <a:pt x="89" y="8"/>
                    <a:pt x="87" y="9"/>
                    <a:pt x="84" y="8"/>
                  </a:cubicBezTo>
                  <a:cubicBezTo>
                    <a:pt x="84" y="8"/>
                    <a:pt x="80" y="7"/>
                    <a:pt x="80" y="7"/>
                  </a:cubicBezTo>
                  <a:cubicBezTo>
                    <a:pt x="80" y="7"/>
                    <a:pt x="81" y="5"/>
                    <a:pt x="81" y="4"/>
                  </a:cubicBezTo>
                  <a:cubicBezTo>
                    <a:pt x="81" y="4"/>
                    <a:pt x="78" y="4"/>
                    <a:pt x="78" y="4"/>
                  </a:cubicBezTo>
                  <a:cubicBezTo>
                    <a:pt x="76" y="4"/>
                    <a:pt x="73" y="5"/>
                    <a:pt x="71" y="5"/>
                  </a:cubicBezTo>
                  <a:cubicBezTo>
                    <a:pt x="69" y="5"/>
                    <a:pt x="70" y="1"/>
                    <a:pt x="67" y="3"/>
                  </a:cubicBezTo>
                  <a:cubicBezTo>
                    <a:pt x="66" y="3"/>
                    <a:pt x="65" y="5"/>
                    <a:pt x="64" y="4"/>
                  </a:cubicBezTo>
                  <a:cubicBezTo>
                    <a:pt x="62" y="4"/>
                    <a:pt x="62" y="3"/>
                    <a:pt x="64" y="2"/>
                  </a:cubicBezTo>
                  <a:cubicBezTo>
                    <a:pt x="66" y="2"/>
                    <a:pt x="63" y="1"/>
                    <a:pt x="62" y="1"/>
                  </a:cubicBezTo>
                  <a:cubicBezTo>
                    <a:pt x="58" y="0"/>
                    <a:pt x="58" y="1"/>
                    <a:pt x="56" y="3"/>
                  </a:cubicBezTo>
                  <a:cubicBezTo>
                    <a:pt x="53" y="6"/>
                    <a:pt x="49" y="4"/>
                    <a:pt x="45" y="5"/>
                  </a:cubicBezTo>
                  <a:cubicBezTo>
                    <a:pt x="41" y="6"/>
                    <a:pt x="45" y="8"/>
                    <a:pt x="45" y="8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3" y="8"/>
                    <a:pt x="44" y="10"/>
                    <a:pt x="43" y="10"/>
                  </a:cubicBezTo>
                  <a:cubicBezTo>
                    <a:pt x="42" y="10"/>
                    <a:pt x="42" y="8"/>
                    <a:pt x="42" y="7"/>
                  </a:cubicBezTo>
                  <a:cubicBezTo>
                    <a:pt x="41" y="7"/>
                    <a:pt x="38" y="10"/>
                    <a:pt x="38" y="10"/>
                  </a:cubicBezTo>
                  <a:cubicBezTo>
                    <a:pt x="36" y="11"/>
                    <a:pt x="34" y="9"/>
                    <a:pt x="32" y="11"/>
                  </a:cubicBezTo>
                  <a:cubicBezTo>
                    <a:pt x="30" y="12"/>
                    <a:pt x="28" y="13"/>
                    <a:pt x="27" y="15"/>
                  </a:cubicBezTo>
                  <a:cubicBezTo>
                    <a:pt x="27" y="17"/>
                    <a:pt x="27" y="19"/>
                    <a:pt x="25" y="20"/>
                  </a:cubicBezTo>
                  <a:cubicBezTo>
                    <a:pt x="23" y="21"/>
                    <a:pt x="22" y="22"/>
                    <a:pt x="20" y="22"/>
                  </a:cubicBezTo>
                  <a:cubicBezTo>
                    <a:pt x="19" y="22"/>
                    <a:pt x="13" y="22"/>
                    <a:pt x="12" y="23"/>
                  </a:cubicBezTo>
                  <a:cubicBezTo>
                    <a:pt x="12" y="24"/>
                    <a:pt x="10" y="27"/>
                    <a:pt x="10" y="27"/>
                  </a:cubicBezTo>
                  <a:cubicBezTo>
                    <a:pt x="11" y="28"/>
                    <a:pt x="14" y="28"/>
                    <a:pt x="15" y="29"/>
                  </a:cubicBezTo>
                  <a:cubicBezTo>
                    <a:pt x="18" y="30"/>
                    <a:pt x="21" y="32"/>
                    <a:pt x="23" y="34"/>
                  </a:cubicBezTo>
                  <a:cubicBezTo>
                    <a:pt x="24" y="35"/>
                    <a:pt x="24" y="37"/>
                    <a:pt x="26" y="38"/>
                  </a:cubicBezTo>
                  <a:cubicBezTo>
                    <a:pt x="28" y="38"/>
                    <a:pt x="29" y="38"/>
                    <a:pt x="31" y="37"/>
                  </a:cubicBezTo>
                  <a:cubicBezTo>
                    <a:pt x="31" y="37"/>
                    <a:pt x="34" y="38"/>
                    <a:pt x="34" y="38"/>
                  </a:cubicBezTo>
                  <a:cubicBezTo>
                    <a:pt x="36" y="41"/>
                    <a:pt x="31" y="39"/>
                    <a:pt x="31" y="39"/>
                  </a:cubicBezTo>
                  <a:cubicBezTo>
                    <a:pt x="29" y="39"/>
                    <a:pt x="32" y="41"/>
                    <a:pt x="33" y="42"/>
                  </a:cubicBezTo>
                  <a:cubicBezTo>
                    <a:pt x="34" y="44"/>
                    <a:pt x="35" y="43"/>
                    <a:pt x="37" y="42"/>
                  </a:cubicBezTo>
                  <a:cubicBezTo>
                    <a:pt x="38" y="41"/>
                    <a:pt x="41" y="41"/>
                    <a:pt x="42" y="42"/>
                  </a:cubicBezTo>
                  <a:cubicBezTo>
                    <a:pt x="43" y="43"/>
                    <a:pt x="38" y="44"/>
                    <a:pt x="38" y="44"/>
                  </a:cubicBezTo>
                  <a:cubicBezTo>
                    <a:pt x="37" y="44"/>
                    <a:pt x="38" y="44"/>
                    <a:pt x="38" y="45"/>
                  </a:cubicBezTo>
                  <a:cubicBezTo>
                    <a:pt x="38" y="46"/>
                    <a:pt x="36" y="45"/>
                    <a:pt x="36" y="45"/>
                  </a:cubicBezTo>
                  <a:cubicBezTo>
                    <a:pt x="35" y="45"/>
                    <a:pt x="34" y="46"/>
                    <a:pt x="32" y="46"/>
                  </a:cubicBezTo>
                  <a:cubicBezTo>
                    <a:pt x="30" y="46"/>
                    <a:pt x="26" y="47"/>
                    <a:pt x="24" y="46"/>
                  </a:cubicBezTo>
                  <a:cubicBezTo>
                    <a:pt x="22" y="45"/>
                    <a:pt x="25" y="43"/>
                    <a:pt x="24" y="42"/>
                  </a:cubicBezTo>
                  <a:cubicBezTo>
                    <a:pt x="23" y="42"/>
                    <a:pt x="21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4" y="44"/>
                    <a:pt x="15" y="46"/>
                    <a:pt x="15" y="46"/>
                  </a:cubicBezTo>
                  <a:cubicBezTo>
                    <a:pt x="13" y="46"/>
                    <a:pt x="11" y="45"/>
                    <a:pt x="9" y="46"/>
                  </a:cubicBezTo>
                  <a:cubicBezTo>
                    <a:pt x="8" y="47"/>
                    <a:pt x="6" y="48"/>
                    <a:pt x="5" y="49"/>
                  </a:cubicBezTo>
                  <a:cubicBezTo>
                    <a:pt x="0" y="52"/>
                    <a:pt x="12" y="52"/>
                    <a:pt x="12" y="53"/>
                  </a:cubicBezTo>
                  <a:cubicBezTo>
                    <a:pt x="11" y="54"/>
                    <a:pt x="8" y="54"/>
                    <a:pt x="10" y="55"/>
                  </a:cubicBezTo>
                  <a:cubicBezTo>
                    <a:pt x="11" y="56"/>
                    <a:pt x="11" y="58"/>
                    <a:pt x="12" y="58"/>
                  </a:cubicBezTo>
                  <a:cubicBezTo>
                    <a:pt x="16" y="59"/>
                    <a:pt x="19" y="58"/>
                    <a:pt x="23" y="58"/>
                  </a:cubicBezTo>
                  <a:cubicBezTo>
                    <a:pt x="24" y="59"/>
                    <a:pt x="25" y="59"/>
                    <a:pt x="26" y="59"/>
                  </a:cubicBezTo>
                  <a:cubicBezTo>
                    <a:pt x="28" y="59"/>
                    <a:pt x="27" y="59"/>
                    <a:pt x="29" y="60"/>
                  </a:cubicBezTo>
                  <a:cubicBezTo>
                    <a:pt x="29" y="60"/>
                    <a:pt x="31" y="58"/>
                    <a:pt x="32" y="58"/>
                  </a:cubicBezTo>
                  <a:cubicBezTo>
                    <a:pt x="33" y="57"/>
                    <a:pt x="34" y="57"/>
                    <a:pt x="35" y="57"/>
                  </a:cubicBezTo>
                  <a:cubicBezTo>
                    <a:pt x="36" y="56"/>
                    <a:pt x="37" y="55"/>
                    <a:pt x="37" y="55"/>
                  </a:cubicBezTo>
                  <a:cubicBezTo>
                    <a:pt x="38" y="56"/>
                    <a:pt x="39" y="57"/>
                    <a:pt x="38" y="58"/>
                  </a:cubicBezTo>
                  <a:cubicBezTo>
                    <a:pt x="37" y="59"/>
                    <a:pt x="36" y="59"/>
                    <a:pt x="38" y="61"/>
                  </a:cubicBezTo>
                  <a:cubicBezTo>
                    <a:pt x="40" y="65"/>
                    <a:pt x="38" y="68"/>
                    <a:pt x="33" y="67"/>
                  </a:cubicBezTo>
                  <a:cubicBezTo>
                    <a:pt x="33" y="67"/>
                    <a:pt x="32" y="66"/>
                    <a:pt x="31" y="67"/>
                  </a:cubicBezTo>
                  <a:cubicBezTo>
                    <a:pt x="30" y="68"/>
                    <a:pt x="29" y="70"/>
                    <a:pt x="28" y="70"/>
                  </a:cubicBezTo>
                  <a:cubicBezTo>
                    <a:pt x="26" y="71"/>
                    <a:pt x="20" y="68"/>
                    <a:pt x="21" y="71"/>
                  </a:cubicBezTo>
                  <a:cubicBezTo>
                    <a:pt x="21" y="71"/>
                    <a:pt x="18" y="73"/>
                    <a:pt x="19" y="73"/>
                  </a:cubicBezTo>
                  <a:cubicBezTo>
                    <a:pt x="19" y="73"/>
                    <a:pt x="20" y="73"/>
                    <a:pt x="20" y="73"/>
                  </a:cubicBezTo>
                  <a:cubicBezTo>
                    <a:pt x="21" y="74"/>
                    <a:pt x="18" y="75"/>
                    <a:pt x="17" y="76"/>
                  </a:cubicBezTo>
                  <a:cubicBezTo>
                    <a:pt x="16" y="76"/>
                    <a:pt x="15" y="77"/>
                    <a:pt x="15" y="78"/>
                  </a:cubicBezTo>
                  <a:cubicBezTo>
                    <a:pt x="14" y="80"/>
                    <a:pt x="16" y="80"/>
                    <a:pt x="14" y="81"/>
                  </a:cubicBezTo>
                  <a:cubicBezTo>
                    <a:pt x="12" y="82"/>
                    <a:pt x="14" y="84"/>
                    <a:pt x="15" y="85"/>
                  </a:cubicBezTo>
                  <a:cubicBezTo>
                    <a:pt x="15" y="86"/>
                    <a:pt x="18" y="81"/>
                    <a:pt x="19" y="81"/>
                  </a:cubicBezTo>
                  <a:cubicBezTo>
                    <a:pt x="19" y="81"/>
                    <a:pt x="17" y="84"/>
                    <a:pt x="17" y="84"/>
                  </a:cubicBezTo>
                  <a:cubicBezTo>
                    <a:pt x="16" y="85"/>
                    <a:pt x="19" y="87"/>
                    <a:pt x="20" y="87"/>
                  </a:cubicBezTo>
                  <a:cubicBezTo>
                    <a:pt x="21" y="88"/>
                    <a:pt x="21" y="89"/>
                    <a:pt x="22" y="88"/>
                  </a:cubicBezTo>
                  <a:cubicBezTo>
                    <a:pt x="23" y="87"/>
                    <a:pt x="24" y="86"/>
                    <a:pt x="24" y="86"/>
                  </a:cubicBezTo>
                  <a:cubicBezTo>
                    <a:pt x="24" y="87"/>
                    <a:pt x="25" y="89"/>
                    <a:pt x="26" y="89"/>
                  </a:cubicBezTo>
                  <a:cubicBezTo>
                    <a:pt x="24" y="90"/>
                    <a:pt x="23" y="89"/>
                    <a:pt x="22" y="89"/>
                  </a:cubicBezTo>
                  <a:cubicBezTo>
                    <a:pt x="21" y="90"/>
                    <a:pt x="20" y="87"/>
                    <a:pt x="19" y="87"/>
                  </a:cubicBezTo>
                  <a:cubicBezTo>
                    <a:pt x="18" y="87"/>
                    <a:pt x="16" y="90"/>
                    <a:pt x="18" y="91"/>
                  </a:cubicBezTo>
                  <a:cubicBezTo>
                    <a:pt x="20" y="92"/>
                    <a:pt x="20" y="93"/>
                    <a:pt x="22" y="94"/>
                  </a:cubicBezTo>
                  <a:cubicBezTo>
                    <a:pt x="23" y="96"/>
                    <a:pt x="25" y="95"/>
                    <a:pt x="27" y="95"/>
                  </a:cubicBezTo>
                  <a:cubicBezTo>
                    <a:pt x="28" y="94"/>
                    <a:pt x="30" y="95"/>
                    <a:pt x="30" y="93"/>
                  </a:cubicBezTo>
                  <a:cubicBezTo>
                    <a:pt x="30" y="91"/>
                    <a:pt x="31" y="88"/>
                    <a:pt x="33" y="89"/>
                  </a:cubicBezTo>
                  <a:cubicBezTo>
                    <a:pt x="33" y="88"/>
                    <a:pt x="31" y="92"/>
                    <a:pt x="31" y="93"/>
                  </a:cubicBezTo>
                  <a:cubicBezTo>
                    <a:pt x="31" y="94"/>
                    <a:pt x="35" y="97"/>
                    <a:pt x="34" y="98"/>
                  </a:cubicBezTo>
                  <a:cubicBezTo>
                    <a:pt x="32" y="100"/>
                    <a:pt x="35" y="101"/>
                    <a:pt x="35" y="101"/>
                  </a:cubicBezTo>
                  <a:cubicBezTo>
                    <a:pt x="34" y="101"/>
                    <a:pt x="32" y="104"/>
                    <a:pt x="32" y="104"/>
                  </a:cubicBezTo>
                  <a:cubicBezTo>
                    <a:pt x="33" y="105"/>
                    <a:pt x="38" y="102"/>
                    <a:pt x="38" y="102"/>
                  </a:cubicBezTo>
                  <a:cubicBezTo>
                    <a:pt x="38" y="103"/>
                    <a:pt x="37" y="103"/>
                    <a:pt x="37" y="104"/>
                  </a:cubicBezTo>
                  <a:cubicBezTo>
                    <a:pt x="37" y="104"/>
                    <a:pt x="39" y="102"/>
                    <a:pt x="40" y="101"/>
                  </a:cubicBezTo>
                  <a:cubicBezTo>
                    <a:pt x="41" y="101"/>
                    <a:pt x="45" y="102"/>
                    <a:pt x="45" y="103"/>
                  </a:cubicBezTo>
                  <a:cubicBezTo>
                    <a:pt x="46" y="104"/>
                    <a:pt x="48" y="107"/>
                    <a:pt x="48" y="105"/>
                  </a:cubicBezTo>
                  <a:cubicBezTo>
                    <a:pt x="48" y="104"/>
                    <a:pt x="50" y="100"/>
                    <a:pt x="50" y="100"/>
                  </a:cubicBezTo>
                  <a:cubicBezTo>
                    <a:pt x="50" y="99"/>
                    <a:pt x="53" y="102"/>
                    <a:pt x="53" y="101"/>
                  </a:cubicBezTo>
                  <a:cubicBezTo>
                    <a:pt x="53" y="101"/>
                    <a:pt x="50" y="101"/>
                    <a:pt x="50" y="102"/>
                  </a:cubicBezTo>
                  <a:cubicBezTo>
                    <a:pt x="50" y="104"/>
                    <a:pt x="53" y="104"/>
                    <a:pt x="54" y="103"/>
                  </a:cubicBezTo>
                  <a:cubicBezTo>
                    <a:pt x="55" y="102"/>
                    <a:pt x="56" y="103"/>
                    <a:pt x="57" y="102"/>
                  </a:cubicBezTo>
                  <a:cubicBezTo>
                    <a:pt x="57" y="102"/>
                    <a:pt x="59" y="100"/>
                    <a:pt x="59" y="100"/>
                  </a:cubicBezTo>
                  <a:cubicBezTo>
                    <a:pt x="59" y="100"/>
                    <a:pt x="57" y="103"/>
                    <a:pt x="56" y="104"/>
                  </a:cubicBezTo>
                  <a:cubicBezTo>
                    <a:pt x="56" y="105"/>
                    <a:pt x="56" y="105"/>
                    <a:pt x="55" y="106"/>
                  </a:cubicBezTo>
                  <a:cubicBezTo>
                    <a:pt x="55" y="107"/>
                    <a:pt x="56" y="106"/>
                    <a:pt x="56" y="107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4" y="111"/>
                    <a:pt x="54" y="111"/>
                    <a:pt x="55" y="112"/>
                  </a:cubicBezTo>
                  <a:cubicBezTo>
                    <a:pt x="55" y="112"/>
                    <a:pt x="52" y="114"/>
                    <a:pt x="51" y="114"/>
                  </a:cubicBezTo>
                  <a:cubicBezTo>
                    <a:pt x="50" y="116"/>
                    <a:pt x="49" y="117"/>
                    <a:pt x="47" y="118"/>
                  </a:cubicBezTo>
                  <a:cubicBezTo>
                    <a:pt x="45" y="118"/>
                    <a:pt x="43" y="120"/>
                    <a:pt x="42" y="121"/>
                  </a:cubicBezTo>
                  <a:cubicBezTo>
                    <a:pt x="41" y="121"/>
                    <a:pt x="41" y="122"/>
                    <a:pt x="40" y="122"/>
                  </a:cubicBezTo>
                  <a:cubicBezTo>
                    <a:pt x="40" y="123"/>
                    <a:pt x="41" y="124"/>
                    <a:pt x="41" y="124"/>
                  </a:cubicBezTo>
                  <a:cubicBezTo>
                    <a:pt x="40" y="125"/>
                    <a:pt x="37" y="124"/>
                    <a:pt x="36" y="124"/>
                  </a:cubicBezTo>
                  <a:cubicBezTo>
                    <a:pt x="33" y="124"/>
                    <a:pt x="32" y="125"/>
                    <a:pt x="30" y="127"/>
                  </a:cubicBezTo>
                  <a:cubicBezTo>
                    <a:pt x="29" y="128"/>
                    <a:pt x="30" y="130"/>
                    <a:pt x="31" y="129"/>
                  </a:cubicBezTo>
                  <a:cubicBezTo>
                    <a:pt x="33" y="128"/>
                    <a:pt x="35" y="125"/>
                    <a:pt x="36" y="126"/>
                  </a:cubicBezTo>
                  <a:cubicBezTo>
                    <a:pt x="36" y="125"/>
                    <a:pt x="35" y="129"/>
                    <a:pt x="38" y="126"/>
                  </a:cubicBezTo>
                  <a:cubicBezTo>
                    <a:pt x="38" y="126"/>
                    <a:pt x="40" y="129"/>
                    <a:pt x="41" y="127"/>
                  </a:cubicBezTo>
                  <a:cubicBezTo>
                    <a:pt x="41" y="126"/>
                    <a:pt x="40" y="126"/>
                    <a:pt x="41" y="126"/>
                  </a:cubicBezTo>
                  <a:cubicBezTo>
                    <a:pt x="42" y="125"/>
                    <a:pt x="42" y="125"/>
                    <a:pt x="43" y="125"/>
                  </a:cubicBezTo>
                  <a:cubicBezTo>
                    <a:pt x="44" y="125"/>
                    <a:pt x="44" y="125"/>
                    <a:pt x="45" y="124"/>
                  </a:cubicBezTo>
                  <a:cubicBezTo>
                    <a:pt x="46" y="123"/>
                    <a:pt x="48" y="123"/>
                    <a:pt x="50" y="122"/>
                  </a:cubicBezTo>
                  <a:cubicBezTo>
                    <a:pt x="53" y="121"/>
                    <a:pt x="49" y="121"/>
                    <a:pt x="51" y="120"/>
                  </a:cubicBezTo>
                  <a:cubicBezTo>
                    <a:pt x="52" y="119"/>
                    <a:pt x="53" y="118"/>
                    <a:pt x="54" y="118"/>
                  </a:cubicBezTo>
                  <a:cubicBezTo>
                    <a:pt x="56" y="117"/>
                    <a:pt x="58" y="116"/>
                    <a:pt x="59" y="116"/>
                  </a:cubicBezTo>
                  <a:cubicBezTo>
                    <a:pt x="62" y="114"/>
                    <a:pt x="60" y="115"/>
                    <a:pt x="60" y="113"/>
                  </a:cubicBezTo>
                  <a:cubicBezTo>
                    <a:pt x="60" y="113"/>
                    <a:pt x="68" y="109"/>
                    <a:pt x="69" y="108"/>
                  </a:cubicBezTo>
                  <a:cubicBezTo>
                    <a:pt x="70" y="108"/>
                    <a:pt x="72" y="108"/>
                    <a:pt x="72" y="107"/>
                  </a:cubicBezTo>
                  <a:cubicBezTo>
                    <a:pt x="72" y="104"/>
                    <a:pt x="73" y="105"/>
                    <a:pt x="75" y="104"/>
                  </a:cubicBezTo>
                  <a:cubicBezTo>
                    <a:pt x="78" y="102"/>
                    <a:pt x="69" y="101"/>
                    <a:pt x="73" y="97"/>
                  </a:cubicBezTo>
                  <a:cubicBezTo>
                    <a:pt x="75" y="96"/>
                    <a:pt x="77" y="96"/>
                    <a:pt x="78" y="95"/>
                  </a:cubicBezTo>
                  <a:cubicBezTo>
                    <a:pt x="79" y="94"/>
                    <a:pt x="79" y="91"/>
                    <a:pt x="77" y="91"/>
                  </a:cubicBezTo>
                  <a:cubicBezTo>
                    <a:pt x="79" y="91"/>
                    <a:pt x="79" y="92"/>
                    <a:pt x="81" y="91"/>
                  </a:cubicBezTo>
                  <a:cubicBezTo>
                    <a:pt x="82" y="90"/>
                    <a:pt x="83" y="88"/>
                    <a:pt x="85" y="87"/>
                  </a:cubicBezTo>
                  <a:cubicBezTo>
                    <a:pt x="86" y="86"/>
                    <a:pt x="88" y="84"/>
                    <a:pt x="89" y="84"/>
                  </a:cubicBezTo>
                  <a:cubicBezTo>
                    <a:pt x="90" y="84"/>
                    <a:pt x="95" y="84"/>
                    <a:pt x="94" y="86"/>
                  </a:cubicBezTo>
                  <a:cubicBezTo>
                    <a:pt x="93" y="87"/>
                    <a:pt x="91" y="85"/>
                    <a:pt x="89" y="86"/>
                  </a:cubicBezTo>
                  <a:cubicBezTo>
                    <a:pt x="87" y="87"/>
                    <a:pt x="87" y="88"/>
                    <a:pt x="86" y="90"/>
                  </a:cubicBezTo>
                  <a:cubicBezTo>
                    <a:pt x="86" y="92"/>
                    <a:pt x="84" y="94"/>
                    <a:pt x="84" y="96"/>
                  </a:cubicBezTo>
                  <a:cubicBezTo>
                    <a:pt x="83" y="97"/>
                    <a:pt x="87" y="96"/>
                    <a:pt x="87" y="97"/>
                  </a:cubicBezTo>
                  <a:cubicBezTo>
                    <a:pt x="86" y="97"/>
                    <a:pt x="81" y="99"/>
                    <a:pt x="85" y="99"/>
                  </a:cubicBezTo>
                  <a:cubicBezTo>
                    <a:pt x="88" y="99"/>
                    <a:pt x="90" y="97"/>
                    <a:pt x="93" y="96"/>
                  </a:cubicBezTo>
                  <a:cubicBezTo>
                    <a:pt x="95" y="94"/>
                    <a:pt x="97" y="94"/>
                    <a:pt x="99" y="93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0" y="84"/>
                    <a:pt x="109" y="87"/>
                    <a:pt x="111" y="88"/>
                  </a:cubicBezTo>
                  <a:cubicBezTo>
                    <a:pt x="113" y="88"/>
                    <a:pt x="114" y="90"/>
                    <a:pt x="116" y="91"/>
                  </a:cubicBezTo>
                  <a:cubicBezTo>
                    <a:pt x="116" y="91"/>
                    <a:pt x="118" y="88"/>
                    <a:pt x="119" y="89"/>
                  </a:cubicBezTo>
                  <a:cubicBezTo>
                    <a:pt x="119" y="89"/>
                    <a:pt x="119" y="91"/>
                    <a:pt x="119" y="92"/>
                  </a:cubicBezTo>
                  <a:cubicBezTo>
                    <a:pt x="121" y="93"/>
                    <a:pt x="122" y="93"/>
                    <a:pt x="123" y="93"/>
                  </a:cubicBezTo>
                  <a:cubicBezTo>
                    <a:pt x="126" y="93"/>
                    <a:pt x="129" y="92"/>
                    <a:pt x="131" y="93"/>
                  </a:cubicBezTo>
                  <a:cubicBezTo>
                    <a:pt x="132" y="93"/>
                    <a:pt x="133" y="94"/>
                    <a:pt x="134" y="93"/>
                  </a:cubicBezTo>
                  <a:cubicBezTo>
                    <a:pt x="135" y="93"/>
                    <a:pt x="135" y="94"/>
                    <a:pt x="136" y="95"/>
                  </a:cubicBezTo>
                  <a:cubicBezTo>
                    <a:pt x="137" y="95"/>
                    <a:pt x="139" y="96"/>
                    <a:pt x="140" y="96"/>
                  </a:cubicBezTo>
                  <a:cubicBezTo>
                    <a:pt x="142" y="96"/>
                    <a:pt x="143" y="94"/>
                    <a:pt x="144" y="94"/>
                  </a:cubicBezTo>
                  <a:cubicBezTo>
                    <a:pt x="146" y="93"/>
                    <a:pt x="145" y="96"/>
                    <a:pt x="145" y="96"/>
                  </a:cubicBezTo>
                  <a:cubicBezTo>
                    <a:pt x="144" y="97"/>
                    <a:pt x="144" y="97"/>
                    <a:pt x="145" y="98"/>
                  </a:cubicBezTo>
                  <a:cubicBezTo>
                    <a:pt x="148" y="99"/>
                    <a:pt x="150" y="100"/>
                    <a:pt x="152" y="101"/>
                  </a:cubicBezTo>
                  <a:cubicBezTo>
                    <a:pt x="154" y="103"/>
                    <a:pt x="156" y="105"/>
                    <a:pt x="158" y="106"/>
                  </a:cubicBezTo>
                  <a:cubicBezTo>
                    <a:pt x="159" y="106"/>
                    <a:pt x="160" y="105"/>
                    <a:pt x="161" y="105"/>
                  </a:cubicBezTo>
                  <a:cubicBezTo>
                    <a:pt x="162" y="104"/>
                    <a:pt x="160" y="103"/>
                    <a:pt x="160" y="102"/>
                  </a:cubicBezTo>
                  <a:cubicBezTo>
                    <a:pt x="160" y="101"/>
                    <a:pt x="163" y="103"/>
                    <a:pt x="163" y="103"/>
                  </a:cubicBezTo>
                  <a:cubicBezTo>
                    <a:pt x="163" y="104"/>
                    <a:pt x="166" y="106"/>
                    <a:pt x="167" y="105"/>
                  </a:cubicBezTo>
                  <a:cubicBezTo>
                    <a:pt x="167" y="105"/>
                    <a:pt x="165" y="99"/>
                    <a:pt x="165" y="99"/>
                  </a:cubicBezTo>
                  <a:cubicBezTo>
                    <a:pt x="166" y="99"/>
                    <a:pt x="168" y="104"/>
                    <a:pt x="169" y="104"/>
                  </a:cubicBezTo>
                  <a:cubicBezTo>
                    <a:pt x="169" y="105"/>
                    <a:pt x="170" y="107"/>
                    <a:pt x="171" y="107"/>
                  </a:cubicBezTo>
                  <a:cubicBezTo>
                    <a:pt x="172" y="107"/>
                    <a:pt x="173" y="105"/>
                    <a:pt x="173" y="105"/>
                  </a:cubicBezTo>
                  <a:cubicBezTo>
                    <a:pt x="171" y="106"/>
                    <a:pt x="177" y="110"/>
                    <a:pt x="177" y="111"/>
                  </a:cubicBezTo>
                  <a:cubicBezTo>
                    <a:pt x="176" y="111"/>
                    <a:pt x="176" y="111"/>
                    <a:pt x="176" y="111"/>
                  </a:cubicBezTo>
                  <a:cubicBezTo>
                    <a:pt x="175" y="112"/>
                    <a:pt x="177" y="112"/>
                    <a:pt x="177" y="113"/>
                  </a:cubicBezTo>
                  <a:cubicBezTo>
                    <a:pt x="177" y="113"/>
                    <a:pt x="175" y="114"/>
                    <a:pt x="176" y="114"/>
                  </a:cubicBezTo>
                  <a:cubicBezTo>
                    <a:pt x="177" y="115"/>
                    <a:pt x="178" y="116"/>
                    <a:pt x="179" y="117"/>
                  </a:cubicBezTo>
                  <a:cubicBezTo>
                    <a:pt x="181" y="119"/>
                    <a:pt x="182" y="120"/>
                    <a:pt x="184" y="121"/>
                  </a:cubicBezTo>
                  <a:cubicBezTo>
                    <a:pt x="184" y="121"/>
                    <a:pt x="182" y="125"/>
                    <a:pt x="183" y="125"/>
                  </a:cubicBezTo>
                  <a:cubicBezTo>
                    <a:pt x="184" y="126"/>
                    <a:pt x="184" y="124"/>
                    <a:pt x="184" y="124"/>
                  </a:cubicBezTo>
                  <a:cubicBezTo>
                    <a:pt x="185" y="123"/>
                    <a:pt x="185" y="126"/>
                    <a:pt x="186" y="127"/>
                  </a:cubicBezTo>
                  <a:cubicBezTo>
                    <a:pt x="186" y="127"/>
                    <a:pt x="186" y="126"/>
                    <a:pt x="186" y="125"/>
                  </a:cubicBezTo>
                  <a:cubicBezTo>
                    <a:pt x="186" y="127"/>
                    <a:pt x="192" y="130"/>
                    <a:pt x="193" y="127"/>
                  </a:cubicBezTo>
                  <a:cubicBezTo>
                    <a:pt x="193" y="127"/>
                    <a:pt x="193" y="128"/>
                    <a:pt x="193" y="128"/>
                  </a:cubicBezTo>
                  <a:cubicBezTo>
                    <a:pt x="193" y="128"/>
                    <a:pt x="194" y="127"/>
                    <a:pt x="194" y="126"/>
                  </a:cubicBezTo>
                  <a:cubicBezTo>
                    <a:pt x="193" y="126"/>
                    <a:pt x="194" y="127"/>
                    <a:pt x="194" y="12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10"/>
            <p:cNvSpPr/>
            <p:nvPr/>
          </p:nvSpPr>
          <p:spPr>
            <a:xfrm>
              <a:off x="5888086" y="6516489"/>
              <a:ext cx="2697455" cy="1337930"/>
            </a:xfrm>
            <a:custGeom>
              <a:avLst/>
              <a:gdLst/>
              <a:ahLst/>
              <a:cxnLst/>
              <a:rect l="l" t="t" r="r" b="b"/>
              <a:pathLst>
                <a:path w="289" h="143" extrusionOk="0">
                  <a:moveTo>
                    <a:pt x="68" y="108"/>
                  </a:moveTo>
                  <a:cubicBezTo>
                    <a:pt x="71" y="108"/>
                    <a:pt x="74" y="108"/>
                    <a:pt x="78" y="108"/>
                  </a:cubicBezTo>
                  <a:cubicBezTo>
                    <a:pt x="79" y="108"/>
                    <a:pt x="81" y="108"/>
                    <a:pt x="82" y="108"/>
                  </a:cubicBezTo>
                  <a:cubicBezTo>
                    <a:pt x="83" y="108"/>
                    <a:pt x="83" y="106"/>
                    <a:pt x="84" y="106"/>
                  </a:cubicBezTo>
                  <a:cubicBezTo>
                    <a:pt x="85" y="105"/>
                    <a:pt x="91" y="105"/>
                    <a:pt x="91" y="106"/>
                  </a:cubicBezTo>
                  <a:cubicBezTo>
                    <a:pt x="94" y="108"/>
                    <a:pt x="97" y="110"/>
                    <a:pt x="100" y="112"/>
                  </a:cubicBezTo>
                  <a:cubicBezTo>
                    <a:pt x="100" y="112"/>
                    <a:pt x="101" y="115"/>
                    <a:pt x="101" y="116"/>
                  </a:cubicBezTo>
                  <a:cubicBezTo>
                    <a:pt x="102" y="118"/>
                    <a:pt x="102" y="118"/>
                    <a:pt x="105" y="119"/>
                  </a:cubicBezTo>
                  <a:cubicBezTo>
                    <a:pt x="107" y="120"/>
                    <a:pt x="108" y="121"/>
                    <a:pt x="109" y="119"/>
                  </a:cubicBezTo>
                  <a:cubicBezTo>
                    <a:pt x="110" y="116"/>
                    <a:pt x="111" y="116"/>
                    <a:pt x="114" y="117"/>
                  </a:cubicBezTo>
                  <a:cubicBezTo>
                    <a:pt x="116" y="117"/>
                    <a:pt x="119" y="118"/>
                    <a:pt x="119" y="120"/>
                  </a:cubicBezTo>
                  <a:cubicBezTo>
                    <a:pt x="121" y="123"/>
                    <a:pt x="123" y="124"/>
                    <a:pt x="125" y="127"/>
                  </a:cubicBezTo>
                  <a:cubicBezTo>
                    <a:pt x="127" y="129"/>
                    <a:pt x="126" y="133"/>
                    <a:pt x="129" y="134"/>
                  </a:cubicBezTo>
                  <a:cubicBezTo>
                    <a:pt x="131" y="136"/>
                    <a:pt x="135" y="136"/>
                    <a:pt x="137" y="137"/>
                  </a:cubicBezTo>
                  <a:cubicBezTo>
                    <a:pt x="137" y="136"/>
                    <a:pt x="135" y="129"/>
                    <a:pt x="135" y="129"/>
                  </a:cubicBezTo>
                  <a:cubicBezTo>
                    <a:pt x="137" y="130"/>
                    <a:pt x="136" y="127"/>
                    <a:pt x="137" y="127"/>
                  </a:cubicBezTo>
                  <a:cubicBezTo>
                    <a:pt x="137" y="126"/>
                    <a:pt x="139" y="126"/>
                    <a:pt x="140" y="125"/>
                  </a:cubicBezTo>
                  <a:cubicBezTo>
                    <a:pt x="141" y="125"/>
                    <a:pt x="142" y="122"/>
                    <a:pt x="142" y="122"/>
                  </a:cubicBezTo>
                  <a:cubicBezTo>
                    <a:pt x="143" y="123"/>
                    <a:pt x="144" y="123"/>
                    <a:pt x="145" y="122"/>
                  </a:cubicBezTo>
                  <a:cubicBezTo>
                    <a:pt x="147" y="121"/>
                    <a:pt x="148" y="121"/>
                    <a:pt x="149" y="119"/>
                  </a:cubicBezTo>
                  <a:cubicBezTo>
                    <a:pt x="151" y="118"/>
                    <a:pt x="148" y="118"/>
                    <a:pt x="148" y="117"/>
                  </a:cubicBezTo>
                  <a:cubicBezTo>
                    <a:pt x="148" y="117"/>
                    <a:pt x="151" y="118"/>
                    <a:pt x="152" y="117"/>
                  </a:cubicBezTo>
                  <a:cubicBezTo>
                    <a:pt x="154" y="116"/>
                    <a:pt x="155" y="116"/>
                    <a:pt x="157" y="116"/>
                  </a:cubicBezTo>
                  <a:cubicBezTo>
                    <a:pt x="159" y="116"/>
                    <a:pt x="160" y="119"/>
                    <a:pt x="162" y="118"/>
                  </a:cubicBezTo>
                  <a:cubicBezTo>
                    <a:pt x="165" y="116"/>
                    <a:pt x="166" y="118"/>
                    <a:pt x="168" y="119"/>
                  </a:cubicBezTo>
                  <a:cubicBezTo>
                    <a:pt x="170" y="120"/>
                    <a:pt x="171" y="118"/>
                    <a:pt x="172" y="118"/>
                  </a:cubicBezTo>
                  <a:cubicBezTo>
                    <a:pt x="173" y="117"/>
                    <a:pt x="176" y="119"/>
                    <a:pt x="176" y="120"/>
                  </a:cubicBezTo>
                  <a:cubicBezTo>
                    <a:pt x="177" y="121"/>
                    <a:pt x="178" y="120"/>
                    <a:pt x="177" y="119"/>
                  </a:cubicBezTo>
                  <a:cubicBezTo>
                    <a:pt x="177" y="119"/>
                    <a:pt x="176" y="118"/>
                    <a:pt x="175" y="118"/>
                  </a:cubicBezTo>
                  <a:cubicBezTo>
                    <a:pt x="174" y="117"/>
                    <a:pt x="176" y="117"/>
                    <a:pt x="176" y="117"/>
                  </a:cubicBezTo>
                  <a:cubicBezTo>
                    <a:pt x="175" y="115"/>
                    <a:pt x="175" y="114"/>
                    <a:pt x="173" y="115"/>
                  </a:cubicBezTo>
                  <a:cubicBezTo>
                    <a:pt x="173" y="115"/>
                    <a:pt x="169" y="115"/>
                    <a:pt x="171" y="113"/>
                  </a:cubicBezTo>
                  <a:cubicBezTo>
                    <a:pt x="173" y="113"/>
                    <a:pt x="174" y="114"/>
                    <a:pt x="175" y="114"/>
                  </a:cubicBezTo>
                  <a:cubicBezTo>
                    <a:pt x="178" y="113"/>
                    <a:pt x="180" y="113"/>
                    <a:pt x="183" y="113"/>
                  </a:cubicBezTo>
                  <a:cubicBezTo>
                    <a:pt x="184" y="113"/>
                    <a:pt x="183" y="113"/>
                    <a:pt x="184" y="114"/>
                  </a:cubicBezTo>
                  <a:cubicBezTo>
                    <a:pt x="184" y="114"/>
                    <a:pt x="185" y="114"/>
                    <a:pt x="186" y="113"/>
                  </a:cubicBezTo>
                  <a:cubicBezTo>
                    <a:pt x="188" y="113"/>
                    <a:pt x="190" y="113"/>
                    <a:pt x="192" y="113"/>
                  </a:cubicBezTo>
                  <a:cubicBezTo>
                    <a:pt x="194" y="113"/>
                    <a:pt x="194" y="115"/>
                    <a:pt x="196" y="116"/>
                  </a:cubicBezTo>
                  <a:cubicBezTo>
                    <a:pt x="198" y="118"/>
                    <a:pt x="200" y="116"/>
                    <a:pt x="202" y="115"/>
                  </a:cubicBezTo>
                  <a:cubicBezTo>
                    <a:pt x="203" y="115"/>
                    <a:pt x="209" y="121"/>
                    <a:pt x="209" y="122"/>
                  </a:cubicBezTo>
                  <a:cubicBezTo>
                    <a:pt x="210" y="123"/>
                    <a:pt x="208" y="125"/>
                    <a:pt x="209" y="126"/>
                  </a:cubicBezTo>
                  <a:cubicBezTo>
                    <a:pt x="210" y="128"/>
                    <a:pt x="209" y="128"/>
                    <a:pt x="210" y="130"/>
                  </a:cubicBezTo>
                  <a:cubicBezTo>
                    <a:pt x="210" y="131"/>
                    <a:pt x="211" y="132"/>
                    <a:pt x="211" y="132"/>
                  </a:cubicBezTo>
                  <a:cubicBezTo>
                    <a:pt x="212" y="132"/>
                    <a:pt x="212" y="133"/>
                    <a:pt x="213" y="133"/>
                  </a:cubicBezTo>
                  <a:cubicBezTo>
                    <a:pt x="214" y="134"/>
                    <a:pt x="213" y="136"/>
                    <a:pt x="214" y="137"/>
                  </a:cubicBezTo>
                  <a:cubicBezTo>
                    <a:pt x="215" y="138"/>
                    <a:pt x="216" y="138"/>
                    <a:pt x="217" y="140"/>
                  </a:cubicBezTo>
                  <a:cubicBezTo>
                    <a:pt x="219" y="143"/>
                    <a:pt x="218" y="140"/>
                    <a:pt x="220" y="141"/>
                  </a:cubicBezTo>
                  <a:cubicBezTo>
                    <a:pt x="220" y="141"/>
                    <a:pt x="220" y="143"/>
                    <a:pt x="220" y="143"/>
                  </a:cubicBezTo>
                  <a:cubicBezTo>
                    <a:pt x="221" y="143"/>
                    <a:pt x="222" y="136"/>
                    <a:pt x="222" y="135"/>
                  </a:cubicBezTo>
                  <a:cubicBezTo>
                    <a:pt x="222" y="132"/>
                    <a:pt x="221" y="130"/>
                    <a:pt x="220" y="126"/>
                  </a:cubicBezTo>
                  <a:cubicBezTo>
                    <a:pt x="218" y="123"/>
                    <a:pt x="218" y="120"/>
                    <a:pt x="217" y="117"/>
                  </a:cubicBezTo>
                  <a:cubicBezTo>
                    <a:pt x="215" y="115"/>
                    <a:pt x="214" y="111"/>
                    <a:pt x="215" y="108"/>
                  </a:cubicBezTo>
                  <a:cubicBezTo>
                    <a:pt x="216" y="105"/>
                    <a:pt x="218" y="103"/>
                    <a:pt x="221" y="101"/>
                  </a:cubicBezTo>
                  <a:cubicBezTo>
                    <a:pt x="222" y="100"/>
                    <a:pt x="223" y="100"/>
                    <a:pt x="224" y="99"/>
                  </a:cubicBezTo>
                  <a:cubicBezTo>
                    <a:pt x="225" y="98"/>
                    <a:pt x="226" y="96"/>
                    <a:pt x="227" y="96"/>
                  </a:cubicBezTo>
                  <a:cubicBezTo>
                    <a:pt x="229" y="94"/>
                    <a:pt x="232" y="94"/>
                    <a:pt x="234" y="92"/>
                  </a:cubicBezTo>
                  <a:cubicBezTo>
                    <a:pt x="235" y="91"/>
                    <a:pt x="236" y="89"/>
                    <a:pt x="238" y="89"/>
                  </a:cubicBezTo>
                  <a:cubicBezTo>
                    <a:pt x="238" y="89"/>
                    <a:pt x="242" y="89"/>
                    <a:pt x="241" y="87"/>
                  </a:cubicBezTo>
                  <a:cubicBezTo>
                    <a:pt x="241" y="87"/>
                    <a:pt x="238" y="88"/>
                    <a:pt x="238" y="88"/>
                  </a:cubicBezTo>
                  <a:cubicBezTo>
                    <a:pt x="238" y="87"/>
                    <a:pt x="240" y="88"/>
                    <a:pt x="239" y="86"/>
                  </a:cubicBezTo>
                  <a:cubicBezTo>
                    <a:pt x="239" y="86"/>
                    <a:pt x="238" y="85"/>
                    <a:pt x="239" y="85"/>
                  </a:cubicBezTo>
                  <a:cubicBezTo>
                    <a:pt x="239" y="84"/>
                    <a:pt x="239" y="85"/>
                    <a:pt x="240" y="84"/>
                  </a:cubicBezTo>
                  <a:cubicBezTo>
                    <a:pt x="239" y="85"/>
                    <a:pt x="241" y="86"/>
                    <a:pt x="241" y="85"/>
                  </a:cubicBezTo>
                  <a:cubicBezTo>
                    <a:pt x="242" y="85"/>
                    <a:pt x="245" y="83"/>
                    <a:pt x="244" y="82"/>
                  </a:cubicBezTo>
                  <a:cubicBezTo>
                    <a:pt x="244" y="83"/>
                    <a:pt x="238" y="82"/>
                    <a:pt x="239" y="81"/>
                  </a:cubicBezTo>
                  <a:cubicBezTo>
                    <a:pt x="239" y="80"/>
                    <a:pt x="240" y="82"/>
                    <a:pt x="241" y="81"/>
                  </a:cubicBezTo>
                  <a:cubicBezTo>
                    <a:pt x="241" y="81"/>
                    <a:pt x="243" y="80"/>
                    <a:pt x="243" y="80"/>
                  </a:cubicBezTo>
                  <a:cubicBezTo>
                    <a:pt x="243" y="80"/>
                    <a:pt x="242" y="79"/>
                    <a:pt x="242" y="78"/>
                  </a:cubicBezTo>
                  <a:cubicBezTo>
                    <a:pt x="243" y="77"/>
                    <a:pt x="243" y="76"/>
                    <a:pt x="241" y="76"/>
                  </a:cubicBezTo>
                  <a:cubicBezTo>
                    <a:pt x="241" y="76"/>
                    <a:pt x="237" y="74"/>
                    <a:pt x="237" y="74"/>
                  </a:cubicBezTo>
                  <a:cubicBezTo>
                    <a:pt x="238" y="73"/>
                    <a:pt x="239" y="74"/>
                    <a:pt x="240" y="74"/>
                  </a:cubicBezTo>
                  <a:cubicBezTo>
                    <a:pt x="241" y="73"/>
                    <a:pt x="239" y="71"/>
                    <a:pt x="238" y="71"/>
                  </a:cubicBezTo>
                  <a:cubicBezTo>
                    <a:pt x="237" y="70"/>
                    <a:pt x="236" y="69"/>
                    <a:pt x="236" y="68"/>
                  </a:cubicBezTo>
                  <a:cubicBezTo>
                    <a:pt x="235" y="67"/>
                    <a:pt x="238" y="65"/>
                    <a:pt x="237" y="64"/>
                  </a:cubicBezTo>
                  <a:cubicBezTo>
                    <a:pt x="238" y="65"/>
                    <a:pt x="237" y="66"/>
                    <a:pt x="237" y="67"/>
                  </a:cubicBezTo>
                  <a:cubicBezTo>
                    <a:pt x="237" y="67"/>
                    <a:pt x="239" y="69"/>
                    <a:pt x="239" y="69"/>
                  </a:cubicBezTo>
                  <a:cubicBezTo>
                    <a:pt x="241" y="67"/>
                    <a:pt x="239" y="62"/>
                    <a:pt x="242" y="61"/>
                  </a:cubicBezTo>
                  <a:cubicBezTo>
                    <a:pt x="241" y="61"/>
                    <a:pt x="241" y="66"/>
                    <a:pt x="242" y="67"/>
                  </a:cubicBezTo>
                  <a:cubicBezTo>
                    <a:pt x="242" y="69"/>
                    <a:pt x="244" y="69"/>
                    <a:pt x="244" y="71"/>
                  </a:cubicBezTo>
                  <a:cubicBezTo>
                    <a:pt x="244" y="72"/>
                    <a:pt x="241" y="74"/>
                    <a:pt x="242" y="75"/>
                  </a:cubicBezTo>
                  <a:cubicBezTo>
                    <a:pt x="242" y="75"/>
                    <a:pt x="248" y="69"/>
                    <a:pt x="247" y="67"/>
                  </a:cubicBezTo>
                  <a:cubicBezTo>
                    <a:pt x="247" y="65"/>
                    <a:pt x="245" y="64"/>
                    <a:pt x="245" y="62"/>
                  </a:cubicBezTo>
                  <a:cubicBezTo>
                    <a:pt x="244" y="61"/>
                    <a:pt x="245" y="58"/>
                    <a:pt x="247" y="59"/>
                  </a:cubicBezTo>
                  <a:cubicBezTo>
                    <a:pt x="246" y="58"/>
                    <a:pt x="245" y="61"/>
                    <a:pt x="246" y="62"/>
                  </a:cubicBezTo>
                  <a:cubicBezTo>
                    <a:pt x="248" y="64"/>
                    <a:pt x="248" y="65"/>
                    <a:pt x="250" y="62"/>
                  </a:cubicBezTo>
                  <a:cubicBezTo>
                    <a:pt x="251" y="61"/>
                    <a:pt x="253" y="58"/>
                    <a:pt x="252" y="56"/>
                  </a:cubicBezTo>
                  <a:cubicBezTo>
                    <a:pt x="252" y="56"/>
                    <a:pt x="251" y="55"/>
                    <a:pt x="252" y="54"/>
                  </a:cubicBezTo>
                  <a:cubicBezTo>
                    <a:pt x="252" y="54"/>
                    <a:pt x="253" y="52"/>
                    <a:pt x="253" y="52"/>
                  </a:cubicBezTo>
                  <a:cubicBezTo>
                    <a:pt x="253" y="52"/>
                    <a:pt x="253" y="54"/>
                    <a:pt x="253" y="54"/>
                  </a:cubicBezTo>
                  <a:cubicBezTo>
                    <a:pt x="253" y="54"/>
                    <a:pt x="258" y="51"/>
                    <a:pt x="260" y="51"/>
                  </a:cubicBezTo>
                  <a:cubicBezTo>
                    <a:pt x="261" y="50"/>
                    <a:pt x="263" y="51"/>
                    <a:pt x="264" y="51"/>
                  </a:cubicBezTo>
                  <a:cubicBezTo>
                    <a:pt x="266" y="50"/>
                    <a:pt x="265" y="49"/>
                    <a:pt x="265" y="48"/>
                  </a:cubicBezTo>
                  <a:cubicBezTo>
                    <a:pt x="266" y="48"/>
                    <a:pt x="266" y="50"/>
                    <a:pt x="267" y="50"/>
                  </a:cubicBezTo>
                  <a:cubicBezTo>
                    <a:pt x="267" y="50"/>
                    <a:pt x="269" y="49"/>
                    <a:pt x="269" y="49"/>
                  </a:cubicBezTo>
                  <a:cubicBezTo>
                    <a:pt x="271" y="51"/>
                    <a:pt x="275" y="46"/>
                    <a:pt x="272" y="46"/>
                  </a:cubicBezTo>
                  <a:cubicBezTo>
                    <a:pt x="272" y="46"/>
                    <a:pt x="272" y="48"/>
                    <a:pt x="271" y="48"/>
                  </a:cubicBezTo>
                  <a:cubicBezTo>
                    <a:pt x="270" y="48"/>
                    <a:pt x="268" y="44"/>
                    <a:pt x="268" y="44"/>
                  </a:cubicBezTo>
                  <a:cubicBezTo>
                    <a:pt x="269" y="43"/>
                    <a:pt x="268" y="42"/>
                    <a:pt x="269" y="41"/>
                  </a:cubicBezTo>
                  <a:cubicBezTo>
                    <a:pt x="270" y="39"/>
                    <a:pt x="271" y="37"/>
                    <a:pt x="272" y="36"/>
                  </a:cubicBezTo>
                  <a:cubicBezTo>
                    <a:pt x="273" y="36"/>
                    <a:pt x="274" y="35"/>
                    <a:pt x="274" y="35"/>
                  </a:cubicBezTo>
                  <a:cubicBezTo>
                    <a:pt x="276" y="36"/>
                    <a:pt x="277" y="33"/>
                    <a:pt x="278" y="32"/>
                  </a:cubicBezTo>
                  <a:cubicBezTo>
                    <a:pt x="278" y="32"/>
                    <a:pt x="280" y="33"/>
                    <a:pt x="281" y="32"/>
                  </a:cubicBezTo>
                  <a:cubicBezTo>
                    <a:pt x="283" y="31"/>
                    <a:pt x="285" y="31"/>
                    <a:pt x="286" y="30"/>
                  </a:cubicBezTo>
                  <a:cubicBezTo>
                    <a:pt x="287" y="30"/>
                    <a:pt x="289" y="29"/>
                    <a:pt x="288" y="28"/>
                  </a:cubicBezTo>
                  <a:cubicBezTo>
                    <a:pt x="286" y="26"/>
                    <a:pt x="286" y="25"/>
                    <a:pt x="285" y="24"/>
                  </a:cubicBezTo>
                  <a:cubicBezTo>
                    <a:pt x="281" y="23"/>
                    <a:pt x="287" y="14"/>
                    <a:pt x="281" y="14"/>
                  </a:cubicBezTo>
                  <a:cubicBezTo>
                    <a:pt x="280" y="13"/>
                    <a:pt x="279" y="15"/>
                    <a:pt x="278" y="14"/>
                  </a:cubicBezTo>
                  <a:cubicBezTo>
                    <a:pt x="277" y="13"/>
                    <a:pt x="277" y="12"/>
                    <a:pt x="276" y="13"/>
                  </a:cubicBezTo>
                  <a:cubicBezTo>
                    <a:pt x="275" y="14"/>
                    <a:pt x="274" y="16"/>
                    <a:pt x="273" y="17"/>
                  </a:cubicBezTo>
                  <a:cubicBezTo>
                    <a:pt x="272" y="18"/>
                    <a:pt x="272" y="20"/>
                    <a:pt x="271" y="21"/>
                  </a:cubicBezTo>
                  <a:cubicBezTo>
                    <a:pt x="271" y="23"/>
                    <a:pt x="270" y="26"/>
                    <a:pt x="268" y="26"/>
                  </a:cubicBezTo>
                  <a:cubicBezTo>
                    <a:pt x="266" y="26"/>
                    <a:pt x="266" y="28"/>
                    <a:pt x="264" y="28"/>
                  </a:cubicBezTo>
                  <a:cubicBezTo>
                    <a:pt x="259" y="28"/>
                    <a:pt x="254" y="28"/>
                    <a:pt x="249" y="28"/>
                  </a:cubicBezTo>
                  <a:cubicBezTo>
                    <a:pt x="247" y="28"/>
                    <a:pt x="247" y="28"/>
                    <a:pt x="246" y="29"/>
                  </a:cubicBezTo>
                  <a:cubicBezTo>
                    <a:pt x="245" y="31"/>
                    <a:pt x="241" y="33"/>
                    <a:pt x="241" y="34"/>
                  </a:cubicBezTo>
                  <a:cubicBezTo>
                    <a:pt x="242" y="37"/>
                    <a:pt x="239" y="39"/>
                    <a:pt x="237" y="39"/>
                  </a:cubicBezTo>
                  <a:cubicBezTo>
                    <a:pt x="235" y="39"/>
                    <a:pt x="234" y="38"/>
                    <a:pt x="232" y="38"/>
                  </a:cubicBezTo>
                  <a:cubicBezTo>
                    <a:pt x="230" y="38"/>
                    <a:pt x="228" y="39"/>
                    <a:pt x="227" y="39"/>
                  </a:cubicBezTo>
                  <a:cubicBezTo>
                    <a:pt x="227" y="39"/>
                    <a:pt x="227" y="42"/>
                    <a:pt x="228" y="42"/>
                  </a:cubicBezTo>
                  <a:cubicBezTo>
                    <a:pt x="227" y="43"/>
                    <a:pt x="226" y="44"/>
                    <a:pt x="224" y="45"/>
                  </a:cubicBezTo>
                  <a:cubicBezTo>
                    <a:pt x="222" y="46"/>
                    <a:pt x="219" y="48"/>
                    <a:pt x="216" y="49"/>
                  </a:cubicBezTo>
                  <a:cubicBezTo>
                    <a:pt x="213" y="50"/>
                    <a:pt x="210" y="50"/>
                    <a:pt x="207" y="49"/>
                  </a:cubicBezTo>
                  <a:cubicBezTo>
                    <a:pt x="206" y="48"/>
                    <a:pt x="205" y="47"/>
                    <a:pt x="206" y="46"/>
                  </a:cubicBezTo>
                  <a:cubicBezTo>
                    <a:pt x="206" y="46"/>
                    <a:pt x="207" y="44"/>
                    <a:pt x="208" y="44"/>
                  </a:cubicBezTo>
                  <a:cubicBezTo>
                    <a:pt x="208" y="44"/>
                    <a:pt x="208" y="45"/>
                    <a:pt x="208" y="46"/>
                  </a:cubicBezTo>
                  <a:cubicBezTo>
                    <a:pt x="210" y="42"/>
                    <a:pt x="211" y="39"/>
                    <a:pt x="209" y="35"/>
                  </a:cubicBezTo>
                  <a:cubicBezTo>
                    <a:pt x="208" y="34"/>
                    <a:pt x="206" y="36"/>
                    <a:pt x="205" y="36"/>
                  </a:cubicBezTo>
                  <a:cubicBezTo>
                    <a:pt x="204" y="37"/>
                    <a:pt x="204" y="36"/>
                    <a:pt x="203" y="36"/>
                  </a:cubicBezTo>
                  <a:cubicBezTo>
                    <a:pt x="202" y="35"/>
                    <a:pt x="204" y="34"/>
                    <a:pt x="204" y="34"/>
                  </a:cubicBezTo>
                  <a:cubicBezTo>
                    <a:pt x="208" y="30"/>
                    <a:pt x="205" y="26"/>
                    <a:pt x="201" y="25"/>
                  </a:cubicBezTo>
                  <a:cubicBezTo>
                    <a:pt x="198" y="24"/>
                    <a:pt x="198" y="25"/>
                    <a:pt x="196" y="26"/>
                  </a:cubicBezTo>
                  <a:cubicBezTo>
                    <a:pt x="196" y="27"/>
                    <a:pt x="196" y="27"/>
                    <a:pt x="196" y="28"/>
                  </a:cubicBezTo>
                  <a:cubicBezTo>
                    <a:pt x="196" y="29"/>
                    <a:pt x="194" y="28"/>
                    <a:pt x="193" y="28"/>
                  </a:cubicBezTo>
                  <a:cubicBezTo>
                    <a:pt x="192" y="28"/>
                    <a:pt x="190" y="36"/>
                    <a:pt x="190" y="37"/>
                  </a:cubicBezTo>
                  <a:cubicBezTo>
                    <a:pt x="191" y="42"/>
                    <a:pt x="192" y="45"/>
                    <a:pt x="188" y="47"/>
                  </a:cubicBezTo>
                  <a:cubicBezTo>
                    <a:pt x="188" y="48"/>
                    <a:pt x="185" y="49"/>
                    <a:pt x="185" y="48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4" y="41"/>
                    <a:pt x="186" y="30"/>
                    <a:pt x="186" y="30"/>
                  </a:cubicBezTo>
                  <a:cubicBezTo>
                    <a:pt x="185" y="30"/>
                    <a:pt x="183" y="32"/>
                    <a:pt x="183" y="31"/>
                  </a:cubicBezTo>
                  <a:cubicBezTo>
                    <a:pt x="183" y="30"/>
                    <a:pt x="186" y="26"/>
                    <a:pt x="187" y="25"/>
                  </a:cubicBezTo>
                  <a:cubicBezTo>
                    <a:pt x="188" y="23"/>
                    <a:pt x="191" y="23"/>
                    <a:pt x="193" y="22"/>
                  </a:cubicBezTo>
                  <a:cubicBezTo>
                    <a:pt x="196" y="22"/>
                    <a:pt x="199" y="23"/>
                    <a:pt x="202" y="23"/>
                  </a:cubicBezTo>
                  <a:cubicBezTo>
                    <a:pt x="205" y="23"/>
                    <a:pt x="201" y="20"/>
                    <a:pt x="199" y="20"/>
                  </a:cubicBezTo>
                  <a:cubicBezTo>
                    <a:pt x="197" y="20"/>
                    <a:pt x="199" y="17"/>
                    <a:pt x="196" y="17"/>
                  </a:cubicBezTo>
                  <a:cubicBezTo>
                    <a:pt x="194" y="18"/>
                    <a:pt x="192" y="19"/>
                    <a:pt x="189" y="19"/>
                  </a:cubicBezTo>
                  <a:cubicBezTo>
                    <a:pt x="187" y="19"/>
                    <a:pt x="185" y="17"/>
                    <a:pt x="183" y="16"/>
                  </a:cubicBezTo>
                  <a:cubicBezTo>
                    <a:pt x="183" y="16"/>
                    <a:pt x="180" y="16"/>
                    <a:pt x="181" y="15"/>
                  </a:cubicBezTo>
                  <a:cubicBezTo>
                    <a:pt x="182" y="15"/>
                    <a:pt x="184" y="14"/>
                    <a:pt x="184" y="13"/>
                  </a:cubicBezTo>
                  <a:cubicBezTo>
                    <a:pt x="184" y="13"/>
                    <a:pt x="176" y="16"/>
                    <a:pt x="175" y="16"/>
                  </a:cubicBezTo>
                  <a:cubicBezTo>
                    <a:pt x="174" y="17"/>
                    <a:pt x="173" y="18"/>
                    <a:pt x="172" y="18"/>
                  </a:cubicBezTo>
                  <a:cubicBezTo>
                    <a:pt x="170" y="18"/>
                    <a:pt x="170" y="16"/>
                    <a:pt x="168" y="16"/>
                  </a:cubicBezTo>
                  <a:cubicBezTo>
                    <a:pt x="167" y="16"/>
                    <a:pt x="162" y="18"/>
                    <a:pt x="165" y="15"/>
                  </a:cubicBezTo>
                  <a:cubicBezTo>
                    <a:pt x="168" y="13"/>
                    <a:pt x="171" y="11"/>
                    <a:pt x="174" y="9"/>
                  </a:cubicBezTo>
                  <a:cubicBezTo>
                    <a:pt x="172" y="9"/>
                    <a:pt x="170" y="7"/>
                    <a:pt x="168" y="9"/>
                  </a:cubicBezTo>
                  <a:cubicBezTo>
                    <a:pt x="165" y="10"/>
                    <a:pt x="164" y="8"/>
                    <a:pt x="161" y="7"/>
                  </a:cubicBezTo>
                  <a:cubicBezTo>
                    <a:pt x="160" y="7"/>
                    <a:pt x="159" y="6"/>
                    <a:pt x="158" y="5"/>
                  </a:cubicBezTo>
                  <a:cubicBezTo>
                    <a:pt x="156" y="5"/>
                    <a:pt x="155" y="6"/>
                    <a:pt x="153" y="6"/>
                  </a:cubicBezTo>
                  <a:cubicBezTo>
                    <a:pt x="152" y="5"/>
                    <a:pt x="150" y="5"/>
                    <a:pt x="150" y="3"/>
                  </a:cubicBezTo>
                  <a:cubicBezTo>
                    <a:pt x="150" y="3"/>
                    <a:pt x="148" y="0"/>
                    <a:pt x="148" y="1"/>
                  </a:cubicBezTo>
                  <a:cubicBezTo>
                    <a:pt x="147" y="1"/>
                    <a:pt x="148" y="4"/>
                    <a:pt x="147" y="4"/>
                  </a:cubicBezTo>
                  <a:cubicBezTo>
                    <a:pt x="146" y="4"/>
                    <a:pt x="145" y="4"/>
                    <a:pt x="145" y="4"/>
                  </a:cubicBezTo>
                  <a:cubicBezTo>
                    <a:pt x="142" y="4"/>
                    <a:pt x="139" y="4"/>
                    <a:pt x="136" y="4"/>
                  </a:cubicBezTo>
                  <a:cubicBezTo>
                    <a:pt x="125" y="4"/>
                    <a:pt x="115" y="4"/>
                    <a:pt x="105" y="4"/>
                  </a:cubicBezTo>
                  <a:cubicBezTo>
                    <a:pt x="80" y="4"/>
                    <a:pt x="55" y="4"/>
                    <a:pt x="30" y="4"/>
                  </a:cubicBezTo>
                  <a:cubicBezTo>
                    <a:pt x="24" y="4"/>
                    <a:pt x="17" y="4"/>
                    <a:pt x="11" y="4"/>
                  </a:cubicBezTo>
                  <a:cubicBezTo>
                    <a:pt x="12" y="5"/>
                    <a:pt x="14" y="13"/>
                    <a:pt x="11" y="14"/>
                  </a:cubicBezTo>
                  <a:cubicBezTo>
                    <a:pt x="9" y="14"/>
                    <a:pt x="8" y="14"/>
                    <a:pt x="10" y="12"/>
                  </a:cubicBezTo>
                  <a:cubicBezTo>
                    <a:pt x="12" y="9"/>
                    <a:pt x="9" y="9"/>
                    <a:pt x="7" y="9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0" y="8"/>
                    <a:pt x="2" y="12"/>
                    <a:pt x="2" y="12"/>
                  </a:cubicBezTo>
                  <a:cubicBezTo>
                    <a:pt x="3" y="15"/>
                    <a:pt x="4" y="16"/>
                    <a:pt x="4" y="18"/>
                  </a:cubicBezTo>
                  <a:cubicBezTo>
                    <a:pt x="4" y="19"/>
                    <a:pt x="7" y="21"/>
                    <a:pt x="8" y="21"/>
                  </a:cubicBezTo>
                  <a:cubicBezTo>
                    <a:pt x="7" y="21"/>
                    <a:pt x="6" y="21"/>
                    <a:pt x="5" y="22"/>
                  </a:cubicBezTo>
                  <a:cubicBezTo>
                    <a:pt x="4" y="23"/>
                    <a:pt x="5" y="24"/>
                    <a:pt x="5" y="25"/>
                  </a:cubicBezTo>
                  <a:cubicBezTo>
                    <a:pt x="5" y="28"/>
                    <a:pt x="5" y="30"/>
                    <a:pt x="4" y="32"/>
                  </a:cubicBezTo>
                  <a:cubicBezTo>
                    <a:pt x="4" y="35"/>
                    <a:pt x="3" y="37"/>
                    <a:pt x="2" y="40"/>
                  </a:cubicBezTo>
                  <a:cubicBezTo>
                    <a:pt x="1" y="43"/>
                    <a:pt x="3" y="46"/>
                    <a:pt x="4" y="49"/>
                  </a:cubicBezTo>
                  <a:cubicBezTo>
                    <a:pt x="4" y="52"/>
                    <a:pt x="3" y="54"/>
                    <a:pt x="3" y="56"/>
                  </a:cubicBezTo>
                  <a:cubicBezTo>
                    <a:pt x="3" y="57"/>
                    <a:pt x="4" y="58"/>
                    <a:pt x="4" y="59"/>
                  </a:cubicBezTo>
                  <a:cubicBezTo>
                    <a:pt x="5" y="60"/>
                    <a:pt x="5" y="62"/>
                    <a:pt x="5" y="63"/>
                  </a:cubicBezTo>
                  <a:cubicBezTo>
                    <a:pt x="6" y="66"/>
                    <a:pt x="9" y="67"/>
                    <a:pt x="10" y="70"/>
                  </a:cubicBezTo>
                  <a:cubicBezTo>
                    <a:pt x="11" y="72"/>
                    <a:pt x="11" y="71"/>
                    <a:pt x="12" y="70"/>
                  </a:cubicBezTo>
                  <a:cubicBezTo>
                    <a:pt x="12" y="70"/>
                    <a:pt x="13" y="73"/>
                    <a:pt x="13" y="73"/>
                  </a:cubicBezTo>
                  <a:cubicBezTo>
                    <a:pt x="13" y="73"/>
                    <a:pt x="12" y="72"/>
                    <a:pt x="12" y="73"/>
                  </a:cubicBezTo>
                  <a:cubicBezTo>
                    <a:pt x="12" y="74"/>
                    <a:pt x="12" y="75"/>
                    <a:pt x="13" y="76"/>
                  </a:cubicBezTo>
                  <a:cubicBezTo>
                    <a:pt x="14" y="76"/>
                    <a:pt x="14" y="76"/>
                    <a:pt x="15" y="77"/>
                  </a:cubicBezTo>
                  <a:cubicBezTo>
                    <a:pt x="16" y="78"/>
                    <a:pt x="14" y="79"/>
                    <a:pt x="15" y="80"/>
                  </a:cubicBezTo>
                  <a:cubicBezTo>
                    <a:pt x="17" y="83"/>
                    <a:pt x="21" y="85"/>
                    <a:pt x="21" y="88"/>
                  </a:cubicBezTo>
                  <a:cubicBezTo>
                    <a:pt x="22" y="90"/>
                    <a:pt x="23" y="90"/>
                    <a:pt x="25" y="91"/>
                  </a:cubicBezTo>
                  <a:cubicBezTo>
                    <a:pt x="27" y="92"/>
                    <a:pt x="29" y="93"/>
                    <a:pt x="31" y="93"/>
                  </a:cubicBezTo>
                  <a:cubicBezTo>
                    <a:pt x="33" y="93"/>
                    <a:pt x="35" y="95"/>
                    <a:pt x="36" y="96"/>
                  </a:cubicBezTo>
                  <a:cubicBezTo>
                    <a:pt x="36" y="97"/>
                    <a:pt x="40" y="101"/>
                    <a:pt x="39" y="102"/>
                  </a:cubicBezTo>
                  <a:cubicBezTo>
                    <a:pt x="43" y="101"/>
                    <a:pt x="48" y="100"/>
                    <a:pt x="52" y="101"/>
                  </a:cubicBezTo>
                  <a:cubicBezTo>
                    <a:pt x="58" y="103"/>
                    <a:pt x="63" y="106"/>
                    <a:pt x="68" y="10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0"/>
            <p:cNvSpPr/>
            <p:nvPr/>
          </p:nvSpPr>
          <p:spPr>
            <a:xfrm>
              <a:off x="5133309" y="4907791"/>
              <a:ext cx="3984080" cy="2048308"/>
            </a:xfrm>
            <a:custGeom>
              <a:avLst/>
              <a:gdLst/>
              <a:ahLst/>
              <a:cxnLst/>
              <a:rect l="l" t="t" r="r" b="b"/>
              <a:pathLst>
                <a:path w="427" h="219" extrusionOk="0">
                  <a:moveTo>
                    <a:pt x="229" y="174"/>
                  </a:moveTo>
                  <a:cubicBezTo>
                    <a:pt x="229" y="174"/>
                    <a:pt x="229" y="173"/>
                    <a:pt x="229" y="173"/>
                  </a:cubicBezTo>
                  <a:cubicBezTo>
                    <a:pt x="229" y="173"/>
                    <a:pt x="232" y="177"/>
                    <a:pt x="232" y="177"/>
                  </a:cubicBezTo>
                  <a:cubicBezTo>
                    <a:pt x="234" y="177"/>
                    <a:pt x="235" y="178"/>
                    <a:pt x="236" y="178"/>
                  </a:cubicBezTo>
                  <a:cubicBezTo>
                    <a:pt x="238" y="178"/>
                    <a:pt x="238" y="177"/>
                    <a:pt x="239" y="178"/>
                  </a:cubicBezTo>
                  <a:cubicBezTo>
                    <a:pt x="242" y="179"/>
                    <a:pt x="244" y="180"/>
                    <a:pt x="246" y="181"/>
                  </a:cubicBezTo>
                  <a:cubicBezTo>
                    <a:pt x="247" y="182"/>
                    <a:pt x="248" y="181"/>
                    <a:pt x="249" y="181"/>
                  </a:cubicBezTo>
                  <a:cubicBezTo>
                    <a:pt x="250" y="180"/>
                    <a:pt x="251" y="180"/>
                    <a:pt x="252" y="180"/>
                  </a:cubicBezTo>
                  <a:cubicBezTo>
                    <a:pt x="253" y="180"/>
                    <a:pt x="254" y="181"/>
                    <a:pt x="255" y="181"/>
                  </a:cubicBezTo>
                  <a:cubicBezTo>
                    <a:pt x="257" y="181"/>
                    <a:pt x="258" y="180"/>
                    <a:pt x="259" y="179"/>
                  </a:cubicBezTo>
                  <a:cubicBezTo>
                    <a:pt x="260" y="178"/>
                    <a:pt x="263" y="175"/>
                    <a:pt x="264" y="175"/>
                  </a:cubicBezTo>
                  <a:cubicBezTo>
                    <a:pt x="264" y="175"/>
                    <a:pt x="265" y="176"/>
                    <a:pt x="265" y="176"/>
                  </a:cubicBezTo>
                  <a:cubicBezTo>
                    <a:pt x="267" y="176"/>
                    <a:pt x="268" y="176"/>
                    <a:pt x="269" y="176"/>
                  </a:cubicBezTo>
                  <a:cubicBezTo>
                    <a:pt x="273" y="176"/>
                    <a:pt x="272" y="179"/>
                    <a:pt x="274" y="181"/>
                  </a:cubicBezTo>
                  <a:cubicBezTo>
                    <a:pt x="275" y="182"/>
                    <a:pt x="279" y="181"/>
                    <a:pt x="279" y="183"/>
                  </a:cubicBezTo>
                  <a:cubicBezTo>
                    <a:pt x="279" y="185"/>
                    <a:pt x="280" y="187"/>
                    <a:pt x="281" y="189"/>
                  </a:cubicBezTo>
                  <a:cubicBezTo>
                    <a:pt x="281" y="194"/>
                    <a:pt x="290" y="193"/>
                    <a:pt x="293" y="194"/>
                  </a:cubicBezTo>
                  <a:cubicBezTo>
                    <a:pt x="295" y="194"/>
                    <a:pt x="298" y="194"/>
                    <a:pt x="299" y="195"/>
                  </a:cubicBezTo>
                  <a:cubicBezTo>
                    <a:pt x="300" y="196"/>
                    <a:pt x="305" y="201"/>
                    <a:pt x="304" y="201"/>
                  </a:cubicBezTo>
                  <a:cubicBezTo>
                    <a:pt x="302" y="203"/>
                    <a:pt x="302" y="203"/>
                    <a:pt x="300" y="202"/>
                  </a:cubicBezTo>
                  <a:cubicBezTo>
                    <a:pt x="299" y="201"/>
                    <a:pt x="295" y="199"/>
                    <a:pt x="295" y="199"/>
                  </a:cubicBezTo>
                  <a:cubicBezTo>
                    <a:pt x="295" y="200"/>
                    <a:pt x="298" y="201"/>
                    <a:pt x="297" y="203"/>
                  </a:cubicBezTo>
                  <a:cubicBezTo>
                    <a:pt x="296" y="204"/>
                    <a:pt x="295" y="206"/>
                    <a:pt x="295" y="207"/>
                  </a:cubicBezTo>
                  <a:cubicBezTo>
                    <a:pt x="295" y="209"/>
                    <a:pt x="295" y="210"/>
                    <a:pt x="294" y="211"/>
                  </a:cubicBezTo>
                  <a:cubicBezTo>
                    <a:pt x="294" y="212"/>
                    <a:pt x="291" y="213"/>
                    <a:pt x="291" y="213"/>
                  </a:cubicBezTo>
                  <a:cubicBezTo>
                    <a:pt x="290" y="214"/>
                    <a:pt x="287" y="219"/>
                    <a:pt x="291" y="219"/>
                  </a:cubicBezTo>
                  <a:cubicBezTo>
                    <a:pt x="292" y="219"/>
                    <a:pt x="294" y="217"/>
                    <a:pt x="296" y="215"/>
                  </a:cubicBezTo>
                  <a:cubicBezTo>
                    <a:pt x="298" y="214"/>
                    <a:pt x="299" y="216"/>
                    <a:pt x="301" y="215"/>
                  </a:cubicBezTo>
                  <a:cubicBezTo>
                    <a:pt x="304" y="215"/>
                    <a:pt x="305" y="213"/>
                    <a:pt x="308" y="213"/>
                  </a:cubicBezTo>
                  <a:cubicBezTo>
                    <a:pt x="308" y="211"/>
                    <a:pt x="308" y="212"/>
                    <a:pt x="306" y="211"/>
                  </a:cubicBezTo>
                  <a:cubicBezTo>
                    <a:pt x="305" y="211"/>
                    <a:pt x="305" y="210"/>
                    <a:pt x="306" y="210"/>
                  </a:cubicBezTo>
                  <a:cubicBezTo>
                    <a:pt x="307" y="208"/>
                    <a:pt x="308" y="207"/>
                    <a:pt x="311" y="207"/>
                  </a:cubicBezTo>
                  <a:cubicBezTo>
                    <a:pt x="312" y="207"/>
                    <a:pt x="315" y="205"/>
                    <a:pt x="317" y="206"/>
                  </a:cubicBezTo>
                  <a:cubicBezTo>
                    <a:pt x="319" y="207"/>
                    <a:pt x="320" y="203"/>
                    <a:pt x="322" y="206"/>
                  </a:cubicBezTo>
                  <a:cubicBezTo>
                    <a:pt x="324" y="204"/>
                    <a:pt x="325" y="203"/>
                    <a:pt x="327" y="201"/>
                  </a:cubicBezTo>
                  <a:cubicBezTo>
                    <a:pt x="329" y="200"/>
                    <a:pt x="330" y="200"/>
                    <a:pt x="332" y="200"/>
                  </a:cubicBezTo>
                  <a:cubicBezTo>
                    <a:pt x="335" y="200"/>
                    <a:pt x="339" y="200"/>
                    <a:pt x="342" y="200"/>
                  </a:cubicBezTo>
                  <a:cubicBezTo>
                    <a:pt x="345" y="200"/>
                    <a:pt x="346" y="201"/>
                    <a:pt x="347" y="199"/>
                  </a:cubicBezTo>
                  <a:cubicBezTo>
                    <a:pt x="348" y="198"/>
                    <a:pt x="349" y="199"/>
                    <a:pt x="350" y="198"/>
                  </a:cubicBezTo>
                  <a:cubicBezTo>
                    <a:pt x="351" y="196"/>
                    <a:pt x="352" y="195"/>
                    <a:pt x="352" y="193"/>
                  </a:cubicBezTo>
                  <a:cubicBezTo>
                    <a:pt x="353" y="191"/>
                    <a:pt x="353" y="190"/>
                    <a:pt x="354" y="188"/>
                  </a:cubicBezTo>
                  <a:cubicBezTo>
                    <a:pt x="355" y="187"/>
                    <a:pt x="356" y="186"/>
                    <a:pt x="357" y="185"/>
                  </a:cubicBezTo>
                  <a:cubicBezTo>
                    <a:pt x="358" y="184"/>
                    <a:pt x="359" y="187"/>
                    <a:pt x="361" y="186"/>
                  </a:cubicBezTo>
                  <a:cubicBezTo>
                    <a:pt x="363" y="184"/>
                    <a:pt x="365" y="187"/>
                    <a:pt x="365" y="189"/>
                  </a:cubicBezTo>
                  <a:cubicBezTo>
                    <a:pt x="365" y="190"/>
                    <a:pt x="364" y="196"/>
                    <a:pt x="366" y="196"/>
                  </a:cubicBezTo>
                  <a:cubicBezTo>
                    <a:pt x="367" y="197"/>
                    <a:pt x="368" y="199"/>
                    <a:pt x="369" y="201"/>
                  </a:cubicBezTo>
                  <a:cubicBezTo>
                    <a:pt x="370" y="199"/>
                    <a:pt x="381" y="196"/>
                    <a:pt x="381" y="196"/>
                  </a:cubicBezTo>
                  <a:cubicBezTo>
                    <a:pt x="381" y="195"/>
                    <a:pt x="380" y="195"/>
                    <a:pt x="380" y="194"/>
                  </a:cubicBezTo>
                  <a:cubicBezTo>
                    <a:pt x="380" y="194"/>
                    <a:pt x="382" y="196"/>
                    <a:pt x="382" y="196"/>
                  </a:cubicBezTo>
                  <a:cubicBezTo>
                    <a:pt x="382" y="197"/>
                    <a:pt x="380" y="197"/>
                    <a:pt x="380" y="197"/>
                  </a:cubicBezTo>
                  <a:cubicBezTo>
                    <a:pt x="380" y="197"/>
                    <a:pt x="386" y="198"/>
                    <a:pt x="386" y="198"/>
                  </a:cubicBezTo>
                  <a:cubicBezTo>
                    <a:pt x="386" y="198"/>
                    <a:pt x="386" y="198"/>
                    <a:pt x="386" y="198"/>
                  </a:cubicBezTo>
                  <a:cubicBezTo>
                    <a:pt x="386" y="198"/>
                    <a:pt x="386" y="199"/>
                    <a:pt x="386" y="199"/>
                  </a:cubicBezTo>
                  <a:cubicBezTo>
                    <a:pt x="385" y="199"/>
                    <a:pt x="384" y="199"/>
                    <a:pt x="383" y="200"/>
                  </a:cubicBezTo>
                  <a:cubicBezTo>
                    <a:pt x="383" y="201"/>
                    <a:pt x="382" y="198"/>
                    <a:pt x="382" y="198"/>
                  </a:cubicBezTo>
                  <a:cubicBezTo>
                    <a:pt x="381" y="198"/>
                    <a:pt x="381" y="199"/>
                    <a:pt x="381" y="199"/>
                  </a:cubicBezTo>
                  <a:cubicBezTo>
                    <a:pt x="381" y="199"/>
                    <a:pt x="381" y="198"/>
                    <a:pt x="380" y="199"/>
                  </a:cubicBezTo>
                  <a:cubicBezTo>
                    <a:pt x="379" y="200"/>
                    <a:pt x="378" y="200"/>
                    <a:pt x="377" y="201"/>
                  </a:cubicBezTo>
                  <a:cubicBezTo>
                    <a:pt x="375" y="202"/>
                    <a:pt x="371" y="205"/>
                    <a:pt x="373" y="208"/>
                  </a:cubicBezTo>
                  <a:cubicBezTo>
                    <a:pt x="376" y="210"/>
                    <a:pt x="378" y="208"/>
                    <a:pt x="379" y="207"/>
                  </a:cubicBezTo>
                  <a:cubicBezTo>
                    <a:pt x="380" y="206"/>
                    <a:pt x="384" y="203"/>
                    <a:pt x="384" y="202"/>
                  </a:cubicBezTo>
                  <a:cubicBezTo>
                    <a:pt x="384" y="203"/>
                    <a:pt x="386" y="204"/>
                    <a:pt x="387" y="203"/>
                  </a:cubicBezTo>
                  <a:cubicBezTo>
                    <a:pt x="387" y="202"/>
                    <a:pt x="390" y="201"/>
                    <a:pt x="391" y="201"/>
                  </a:cubicBezTo>
                  <a:cubicBezTo>
                    <a:pt x="393" y="200"/>
                    <a:pt x="395" y="199"/>
                    <a:pt x="397" y="199"/>
                  </a:cubicBezTo>
                  <a:cubicBezTo>
                    <a:pt x="398" y="199"/>
                    <a:pt x="398" y="199"/>
                    <a:pt x="398" y="198"/>
                  </a:cubicBezTo>
                  <a:cubicBezTo>
                    <a:pt x="397" y="197"/>
                    <a:pt x="398" y="197"/>
                    <a:pt x="398" y="197"/>
                  </a:cubicBezTo>
                  <a:cubicBezTo>
                    <a:pt x="398" y="196"/>
                    <a:pt x="396" y="197"/>
                    <a:pt x="395" y="196"/>
                  </a:cubicBezTo>
                  <a:cubicBezTo>
                    <a:pt x="394" y="196"/>
                    <a:pt x="395" y="194"/>
                    <a:pt x="393" y="196"/>
                  </a:cubicBezTo>
                  <a:cubicBezTo>
                    <a:pt x="391" y="197"/>
                    <a:pt x="387" y="196"/>
                    <a:pt x="385" y="195"/>
                  </a:cubicBezTo>
                  <a:cubicBezTo>
                    <a:pt x="384" y="195"/>
                    <a:pt x="385" y="193"/>
                    <a:pt x="384" y="193"/>
                  </a:cubicBezTo>
                  <a:cubicBezTo>
                    <a:pt x="384" y="193"/>
                    <a:pt x="382" y="193"/>
                    <a:pt x="381" y="192"/>
                  </a:cubicBezTo>
                  <a:cubicBezTo>
                    <a:pt x="380" y="192"/>
                    <a:pt x="380" y="189"/>
                    <a:pt x="380" y="188"/>
                  </a:cubicBezTo>
                  <a:cubicBezTo>
                    <a:pt x="380" y="187"/>
                    <a:pt x="378" y="188"/>
                    <a:pt x="377" y="187"/>
                  </a:cubicBezTo>
                  <a:cubicBezTo>
                    <a:pt x="377" y="187"/>
                    <a:pt x="379" y="185"/>
                    <a:pt x="379" y="185"/>
                  </a:cubicBezTo>
                  <a:cubicBezTo>
                    <a:pt x="380" y="184"/>
                    <a:pt x="380" y="181"/>
                    <a:pt x="378" y="181"/>
                  </a:cubicBezTo>
                  <a:cubicBezTo>
                    <a:pt x="378" y="181"/>
                    <a:pt x="376" y="185"/>
                    <a:pt x="375" y="183"/>
                  </a:cubicBezTo>
                  <a:cubicBezTo>
                    <a:pt x="375" y="181"/>
                    <a:pt x="374" y="182"/>
                    <a:pt x="373" y="181"/>
                  </a:cubicBezTo>
                  <a:cubicBezTo>
                    <a:pt x="373" y="180"/>
                    <a:pt x="376" y="181"/>
                    <a:pt x="376" y="181"/>
                  </a:cubicBezTo>
                  <a:cubicBezTo>
                    <a:pt x="378" y="181"/>
                    <a:pt x="379" y="180"/>
                    <a:pt x="380" y="180"/>
                  </a:cubicBezTo>
                  <a:cubicBezTo>
                    <a:pt x="381" y="179"/>
                    <a:pt x="382" y="179"/>
                    <a:pt x="383" y="179"/>
                  </a:cubicBezTo>
                  <a:cubicBezTo>
                    <a:pt x="384" y="178"/>
                    <a:pt x="382" y="176"/>
                    <a:pt x="382" y="176"/>
                  </a:cubicBezTo>
                  <a:cubicBezTo>
                    <a:pt x="382" y="176"/>
                    <a:pt x="383" y="176"/>
                    <a:pt x="383" y="176"/>
                  </a:cubicBezTo>
                  <a:cubicBezTo>
                    <a:pt x="383" y="176"/>
                    <a:pt x="379" y="174"/>
                    <a:pt x="379" y="174"/>
                  </a:cubicBezTo>
                  <a:cubicBezTo>
                    <a:pt x="377" y="173"/>
                    <a:pt x="375" y="173"/>
                    <a:pt x="373" y="174"/>
                  </a:cubicBezTo>
                  <a:cubicBezTo>
                    <a:pt x="369" y="175"/>
                    <a:pt x="366" y="176"/>
                    <a:pt x="363" y="178"/>
                  </a:cubicBezTo>
                  <a:cubicBezTo>
                    <a:pt x="360" y="179"/>
                    <a:pt x="358" y="181"/>
                    <a:pt x="355" y="183"/>
                  </a:cubicBezTo>
                  <a:cubicBezTo>
                    <a:pt x="354" y="184"/>
                    <a:pt x="353" y="185"/>
                    <a:pt x="352" y="187"/>
                  </a:cubicBezTo>
                  <a:cubicBezTo>
                    <a:pt x="352" y="187"/>
                    <a:pt x="348" y="189"/>
                    <a:pt x="348" y="189"/>
                  </a:cubicBezTo>
                  <a:cubicBezTo>
                    <a:pt x="348" y="188"/>
                    <a:pt x="353" y="184"/>
                    <a:pt x="354" y="183"/>
                  </a:cubicBezTo>
                  <a:cubicBezTo>
                    <a:pt x="354" y="182"/>
                    <a:pt x="355" y="181"/>
                    <a:pt x="354" y="180"/>
                  </a:cubicBezTo>
                  <a:cubicBezTo>
                    <a:pt x="353" y="180"/>
                    <a:pt x="351" y="179"/>
                    <a:pt x="350" y="179"/>
                  </a:cubicBezTo>
                  <a:cubicBezTo>
                    <a:pt x="351" y="179"/>
                    <a:pt x="353" y="180"/>
                    <a:pt x="354" y="180"/>
                  </a:cubicBezTo>
                  <a:cubicBezTo>
                    <a:pt x="356" y="181"/>
                    <a:pt x="358" y="178"/>
                    <a:pt x="359" y="177"/>
                  </a:cubicBezTo>
                  <a:cubicBezTo>
                    <a:pt x="360" y="176"/>
                    <a:pt x="361" y="174"/>
                    <a:pt x="363" y="173"/>
                  </a:cubicBezTo>
                  <a:cubicBezTo>
                    <a:pt x="365" y="173"/>
                    <a:pt x="367" y="174"/>
                    <a:pt x="368" y="172"/>
                  </a:cubicBezTo>
                  <a:cubicBezTo>
                    <a:pt x="369" y="168"/>
                    <a:pt x="371" y="167"/>
                    <a:pt x="375" y="167"/>
                  </a:cubicBezTo>
                  <a:cubicBezTo>
                    <a:pt x="379" y="167"/>
                    <a:pt x="383" y="167"/>
                    <a:pt x="387" y="167"/>
                  </a:cubicBezTo>
                  <a:cubicBezTo>
                    <a:pt x="394" y="167"/>
                    <a:pt x="404" y="169"/>
                    <a:pt x="409" y="163"/>
                  </a:cubicBezTo>
                  <a:cubicBezTo>
                    <a:pt x="411" y="161"/>
                    <a:pt x="412" y="160"/>
                    <a:pt x="414" y="160"/>
                  </a:cubicBezTo>
                  <a:cubicBezTo>
                    <a:pt x="416" y="160"/>
                    <a:pt x="418" y="160"/>
                    <a:pt x="421" y="158"/>
                  </a:cubicBezTo>
                  <a:cubicBezTo>
                    <a:pt x="422" y="158"/>
                    <a:pt x="425" y="156"/>
                    <a:pt x="425" y="155"/>
                  </a:cubicBezTo>
                  <a:cubicBezTo>
                    <a:pt x="427" y="152"/>
                    <a:pt x="422" y="153"/>
                    <a:pt x="422" y="152"/>
                  </a:cubicBezTo>
                  <a:cubicBezTo>
                    <a:pt x="422" y="151"/>
                    <a:pt x="424" y="151"/>
                    <a:pt x="424" y="151"/>
                  </a:cubicBezTo>
                  <a:cubicBezTo>
                    <a:pt x="425" y="150"/>
                    <a:pt x="424" y="149"/>
                    <a:pt x="424" y="148"/>
                  </a:cubicBezTo>
                  <a:cubicBezTo>
                    <a:pt x="424" y="148"/>
                    <a:pt x="425" y="147"/>
                    <a:pt x="425" y="147"/>
                  </a:cubicBezTo>
                  <a:cubicBezTo>
                    <a:pt x="425" y="146"/>
                    <a:pt x="423" y="145"/>
                    <a:pt x="423" y="145"/>
                  </a:cubicBezTo>
                  <a:cubicBezTo>
                    <a:pt x="422" y="144"/>
                    <a:pt x="421" y="144"/>
                    <a:pt x="421" y="143"/>
                  </a:cubicBezTo>
                  <a:cubicBezTo>
                    <a:pt x="420" y="143"/>
                    <a:pt x="418" y="146"/>
                    <a:pt x="417" y="144"/>
                  </a:cubicBezTo>
                  <a:cubicBezTo>
                    <a:pt x="417" y="144"/>
                    <a:pt x="419" y="143"/>
                    <a:pt x="418" y="143"/>
                  </a:cubicBezTo>
                  <a:cubicBezTo>
                    <a:pt x="418" y="142"/>
                    <a:pt x="417" y="141"/>
                    <a:pt x="416" y="141"/>
                  </a:cubicBezTo>
                  <a:cubicBezTo>
                    <a:pt x="415" y="140"/>
                    <a:pt x="411" y="141"/>
                    <a:pt x="410" y="142"/>
                  </a:cubicBezTo>
                  <a:cubicBezTo>
                    <a:pt x="409" y="144"/>
                    <a:pt x="406" y="145"/>
                    <a:pt x="404" y="146"/>
                  </a:cubicBezTo>
                  <a:cubicBezTo>
                    <a:pt x="403" y="146"/>
                    <a:pt x="400" y="144"/>
                    <a:pt x="400" y="143"/>
                  </a:cubicBezTo>
                  <a:cubicBezTo>
                    <a:pt x="400" y="142"/>
                    <a:pt x="403" y="145"/>
                    <a:pt x="403" y="145"/>
                  </a:cubicBezTo>
                  <a:cubicBezTo>
                    <a:pt x="404" y="145"/>
                    <a:pt x="408" y="142"/>
                    <a:pt x="408" y="142"/>
                  </a:cubicBezTo>
                  <a:cubicBezTo>
                    <a:pt x="408" y="142"/>
                    <a:pt x="406" y="141"/>
                    <a:pt x="406" y="141"/>
                  </a:cubicBezTo>
                  <a:cubicBezTo>
                    <a:pt x="409" y="140"/>
                    <a:pt x="412" y="140"/>
                    <a:pt x="415" y="139"/>
                  </a:cubicBezTo>
                  <a:cubicBezTo>
                    <a:pt x="415" y="139"/>
                    <a:pt x="417" y="138"/>
                    <a:pt x="416" y="137"/>
                  </a:cubicBezTo>
                  <a:cubicBezTo>
                    <a:pt x="416" y="137"/>
                    <a:pt x="414" y="135"/>
                    <a:pt x="414" y="135"/>
                  </a:cubicBezTo>
                  <a:cubicBezTo>
                    <a:pt x="412" y="136"/>
                    <a:pt x="410" y="136"/>
                    <a:pt x="409" y="134"/>
                  </a:cubicBezTo>
                  <a:cubicBezTo>
                    <a:pt x="408" y="134"/>
                    <a:pt x="404" y="137"/>
                    <a:pt x="404" y="136"/>
                  </a:cubicBezTo>
                  <a:cubicBezTo>
                    <a:pt x="404" y="136"/>
                    <a:pt x="407" y="133"/>
                    <a:pt x="404" y="134"/>
                  </a:cubicBezTo>
                  <a:cubicBezTo>
                    <a:pt x="404" y="134"/>
                    <a:pt x="400" y="135"/>
                    <a:pt x="400" y="135"/>
                  </a:cubicBezTo>
                  <a:cubicBezTo>
                    <a:pt x="401" y="133"/>
                    <a:pt x="404" y="133"/>
                    <a:pt x="402" y="130"/>
                  </a:cubicBezTo>
                  <a:cubicBezTo>
                    <a:pt x="402" y="130"/>
                    <a:pt x="398" y="128"/>
                    <a:pt x="398" y="128"/>
                  </a:cubicBezTo>
                  <a:cubicBezTo>
                    <a:pt x="396" y="128"/>
                    <a:pt x="396" y="126"/>
                    <a:pt x="394" y="126"/>
                  </a:cubicBezTo>
                  <a:cubicBezTo>
                    <a:pt x="395" y="126"/>
                    <a:pt x="392" y="122"/>
                    <a:pt x="392" y="122"/>
                  </a:cubicBezTo>
                  <a:cubicBezTo>
                    <a:pt x="392" y="122"/>
                    <a:pt x="393" y="123"/>
                    <a:pt x="394" y="123"/>
                  </a:cubicBezTo>
                  <a:cubicBezTo>
                    <a:pt x="395" y="124"/>
                    <a:pt x="395" y="122"/>
                    <a:pt x="396" y="122"/>
                  </a:cubicBezTo>
                  <a:cubicBezTo>
                    <a:pt x="400" y="121"/>
                    <a:pt x="393" y="118"/>
                    <a:pt x="392" y="117"/>
                  </a:cubicBezTo>
                  <a:cubicBezTo>
                    <a:pt x="392" y="118"/>
                    <a:pt x="394" y="116"/>
                    <a:pt x="394" y="116"/>
                  </a:cubicBezTo>
                  <a:cubicBezTo>
                    <a:pt x="395" y="115"/>
                    <a:pt x="393" y="115"/>
                    <a:pt x="392" y="114"/>
                  </a:cubicBezTo>
                  <a:cubicBezTo>
                    <a:pt x="392" y="114"/>
                    <a:pt x="391" y="113"/>
                    <a:pt x="390" y="113"/>
                  </a:cubicBezTo>
                  <a:cubicBezTo>
                    <a:pt x="390" y="113"/>
                    <a:pt x="388" y="113"/>
                    <a:pt x="388" y="113"/>
                  </a:cubicBezTo>
                  <a:cubicBezTo>
                    <a:pt x="389" y="112"/>
                    <a:pt x="391" y="113"/>
                    <a:pt x="390" y="110"/>
                  </a:cubicBezTo>
                  <a:cubicBezTo>
                    <a:pt x="389" y="110"/>
                    <a:pt x="386" y="111"/>
                    <a:pt x="386" y="111"/>
                  </a:cubicBezTo>
                  <a:cubicBezTo>
                    <a:pt x="386" y="110"/>
                    <a:pt x="389" y="110"/>
                    <a:pt x="388" y="108"/>
                  </a:cubicBezTo>
                  <a:cubicBezTo>
                    <a:pt x="388" y="107"/>
                    <a:pt x="388" y="106"/>
                    <a:pt x="387" y="105"/>
                  </a:cubicBezTo>
                  <a:cubicBezTo>
                    <a:pt x="387" y="105"/>
                    <a:pt x="386" y="106"/>
                    <a:pt x="386" y="105"/>
                  </a:cubicBezTo>
                  <a:cubicBezTo>
                    <a:pt x="386" y="106"/>
                    <a:pt x="384" y="102"/>
                    <a:pt x="384" y="102"/>
                  </a:cubicBezTo>
                  <a:cubicBezTo>
                    <a:pt x="383" y="100"/>
                    <a:pt x="382" y="99"/>
                    <a:pt x="382" y="98"/>
                  </a:cubicBezTo>
                  <a:cubicBezTo>
                    <a:pt x="381" y="96"/>
                    <a:pt x="381" y="94"/>
                    <a:pt x="379" y="97"/>
                  </a:cubicBezTo>
                  <a:cubicBezTo>
                    <a:pt x="379" y="97"/>
                    <a:pt x="378" y="101"/>
                    <a:pt x="379" y="100"/>
                  </a:cubicBezTo>
                  <a:cubicBezTo>
                    <a:pt x="375" y="101"/>
                    <a:pt x="377" y="101"/>
                    <a:pt x="378" y="104"/>
                  </a:cubicBezTo>
                  <a:cubicBezTo>
                    <a:pt x="378" y="103"/>
                    <a:pt x="377" y="103"/>
                    <a:pt x="377" y="104"/>
                  </a:cubicBezTo>
                  <a:cubicBezTo>
                    <a:pt x="376" y="104"/>
                    <a:pt x="376" y="104"/>
                    <a:pt x="375" y="105"/>
                  </a:cubicBezTo>
                  <a:cubicBezTo>
                    <a:pt x="375" y="105"/>
                    <a:pt x="377" y="106"/>
                    <a:pt x="377" y="106"/>
                  </a:cubicBezTo>
                  <a:cubicBezTo>
                    <a:pt x="376" y="107"/>
                    <a:pt x="374" y="106"/>
                    <a:pt x="374" y="107"/>
                  </a:cubicBezTo>
                  <a:cubicBezTo>
                    <a:pt x="373" y="108"/>
                    <a:pt x="375" y="110"/>
                    <a:pt x="373" y="111"/>
                  </a:cubicBezTo>
                  <a:cubicBezTo>
                    <a:pt x="374" y="111"/>
                    <a:pt x="372" y="107"/>
                    <a:pt x="370" y="109"/>
                  </a:cubicBezTo>
                  <a:cubicBezTo>
                    <a:pt x="370" y="110"/>
                    <a:pt x="366" y="113"/>
                    <a:pt x="366" y="113"/>
                  </a:cubicBezTo>
                  <a:cubicBezTo>
                    <a:pt x="365" y="113"/>
                    <a:pt x="365" y="112"/>
                    <a:pt x="365" y="111"/>
                  </a:cubicBezTo>
                  <a:cubicBezTo>
                    <a:pt x="364" y="111"/>
                    <a:pt x="364" y="112"/>
                    <a:pt x="364" y="112"/>
                  </a:cubicBezTo>
                  <a:cubicBezTo>
                    <a:pt x="363" y="111"/>
                    <a:pt x="364" y="111"/>
                    <a:pt x="364" y="110"/>
                  </a:cubicBezTo>
                  <a:cubicBezTo>
                    <a:pt x="364" y="111"/>
                    <a:pt x="357" y="116"/>
                    <a:pt x="357" y="115"/>
                  </a:cubicBezTo>
                  <a:cubicBezTo>
                    <a:pt x="356" y="114"/>
                    <a:pt x="360" y="113"/>
                    <a:pt x="361" y="113"/>
                  </a:cubicBezTo>
                  <a:cubicBezTo>
                    <a:pt x="363" y="111"/>
                    <a:pt x="363" y="110"/>
                    <a:pt x="362" y="108"/>
                  </a:cubicBezTo>
                  <a:cubicBezTo>
                    <a:pt x="361" y="107"/>
                    <a:pt x="358" y="107"/>
                    <a:pt x="357" y="107"/>
                  </a:cubicBezTo>
                  <a:cubicBezTo>
                    <a:pt x="356" y="107"/>
                    <a:pt x="356" y="108"/>
                    <a:pt x="356" y="108"/>
                  </a:cubicBezTo>
                  <a:cubicBezTo>
                    <a:pt x="355" y="110"/>
                    <a:pt x="353" y="108"/>
                    <a:pt x="352" y="108"/>
                  </a:cubicBezTo>
                  <a:cubicBezTo>
                    <a:pt x="353" y="108"/>
                    <a:pt x="355" y="106"/>
                    <a:pt x="355" y="106"/>
                  </a:cubicBezTo>
                  <a:cubicBezTo>
                    <a:pt x="355" y="106"/>
                    <a:pt x="356" y="107"/>
                    <a:pt x="356" y="107"/>
                  </a:cubicBezTo>
                  <a:cubicBezTo>
                    <a:pt x="355" y="107"/>
                    <a:pt x="357" y="105"/>
                    <a:pt x="357" y="105"/>
                  </a:cubicBezTo>
                  <a:cubicBezTo>
                    <a:pt x="358" y="103"/>
                    <a:pt x="356" y="104"/>
                    <a:pt x="355" y="103"/>
                  </a:cubicBezTo>
                  <a:cubicBezTo>
                    <a:pt x="355" y="103"/>
                    <a:pt x="356" y="98"/>
                    <a:pt x="354" y="99"/>
                  </a:cubicBezTo>
                  <a:cubicBezTo>
                    <a:pt x="355" y="98"/>
                    <a:pt x="356" y="98"/>
                    <a:pt x="355" y="96"/>
                  </a:cubicBezTo>
                  <a:cubicBezTo>
                    <a:pt x="353" y="95"/>
                    <a:pt x="357" y="94"/>
                    <a:pt x="356" y="92"/>
                  </a:cubicBezTo>
                  <a:cubicBezTo>
                    <a:pt x="356" y="91"/>
                    <a:pt x="354" y="93"/>
                    <a:pt x="353" y="92"/>
                  </a:cubicBezTo>
                  <a:cubicBezTo>
                    <a:pt x="352" y="91"/>
                    <a:pt x="350" y="91"/>
                    <a:pt x="349" y="91"/>
                  </a:cubicBezTo>
                  <a:cubicBezTo>
                    <a:pt x="347" y="90"/>
                    <a:pt x="346" y="90"/>
                    <a:pt x="345" y="88"/>
                  </a:cubicBezTo>
                  <a:cubicBezTo>
                    <a:pt x="345" y="86"/>
                    <a:pt x="342" y="87"/>
                    <a:pt x="342" y="85"/>
                  </a:cubicBezTo>
                  <a:cubicBezTo>
                    <a:pt x="342" y="84"/>
                    <a:pt x="340" y="85"/>
                    <a:pt x="340" y="85"/>
                  </a:cubicBezTo>
                  <a:cubicBezTo>
                    <a:pt x="341" y="83"/>
                    <a:pt x="339" y="83"/>
                    <a:pt x="338" y="82"/>
                  </a:cubicBezTo>
                  <a:cubicBezTo>
                    <a:pt x="336" y="81"/>
                    <a:pt x="336" y="80"/>
                    <a:pt x="334" y="81"/>
                  </a:cubicBezTo>
                  <a:cubicBezTo>
                    <a:pt x="332" y="82"/>
                    <a:pt x="331" y="83"/>
                    <a:pt x="329" y="82"/>
                  </a:cubicBezTo>
                  <a:cubicBezTo>
                    <a:pt x="327" y="81"/>
                    <a:pt x="326" y="83"/>
                    <a:pt x="324" y="82"/>
                  </a:cubicBezTo>
                  <a:cubicBezTo>
                    <a:pt x="322" y="80"/>
                    <a:pt x="320" y="80"/>
                    <a:pt x="318" y="80"/>
                  </a:cubicBezTo>
                  <a:cubicBezTo>
                    <a:pt x="316" y="80"/>
                    <a:pt x="314" y="80"/>
                    <a:pt x="313" y="82"/>
                  </a:cubicBezTo>
                  <a:cubicBezTo>
                    <a:pt x="312" y="84"/>
                    <a:pt x="315" y="85"/>
                    <a:pt x="315" y="86"/>
                  </a:cubicBezTo>
                  <a:cubicBezTo>
                    <a:pt x="316" y="87"/>
                    <a:pt x="315" y="90"/>
                    <a:pt x="314" y="91"/>
                  </a:cubicBezTo>
                  <a:cubicBezTo>
                    <a:pt x="314" y="92"/>
                    <a:pt x="314" y="91"/>
                    <a:pt x="313" y="92"/>
                  </a:cubicBezTo>
                  <a:cubicBezTo>
                    <a:pt x="313" y="92"/>
                    <a:pt x="315" y="94"/>
                    <a:pt x="315" y="94"/>
                  </a:cubicBezTo>
                  <a:cubicBezTo>
                    <a:pt x="315" y="96"/>
                    <a:pt x="316" y="98"/>
                    <a:pt x="316" y="99"/>
                  </a:cubicBezTo>
                  <a:cubicBezTo>
                    <a:pt x="316" y="100"/>
                    <a:pt x="316" y="100"/>
                    <a:pt x="316" y="101"/>
                  </a:cubicBezTo>
                  <a:cubicBezTo>
                    <a:pt x="316" y="102"/>
                    <a:pt x="315" y="101"/>
                    <a:pt x="315" y="101"/>
                  </a:cubicBezTo>
                  <a:cubicBezTo>
                    <a:pt x="314" y="102"/>
                    <a:pt x="314" y="104"/>
                    <a:pt x="314" y="104"/>
                  </a:cubicBezTo>
                  <a:cubicBezTo>
                    <a:pt x="313" y="105"/>
                    <a:pt x="312" y="106"/>
                    <a:pt x="312" y="107"/>
                  </a:cubicBezTo>
                  <a:cubicBezTo>
                    <a:pt x="311" y="109"/>
                    <a:pt x="311" y="109"/>
                    <a:pt x="312" y="110"/>
                  </a:cubicBezTo>
                  <a:cubicBezTo>
                    <a:pt x="315" y="112"/>
                    <a:pt x="318" y="114"/>
                    <a:pt x="320" y="116"/>
                  </a:cubicBezTo>
                  <a:cubicBezTo>
                    <a:pt x="321" y="119"/>
                    <a:pt x="322" y="124"/>
                    <a:pt x="321" y="127"/>
                  </a:cubicBezTo>
                  <a:cubicBezTo>
                    <a:pt x="319" y="131"/>
                    <a:pt x="313" y="133"/>
                    <a:pt x="310" y="135"/>
                  </a:cubicBezTo>
                  <a:cubicBezTo>
                    <a:pt x="309" y="136"/>
                    <a:pt x="308" y="136"/>
                    <a:pt x="307" y="137"/>
                  </a:cubicBezTo>
                  <a:cubicBezTo>
                    <a:pt x="304" y="138"/>
                    <a:pt x="308" y="141"/>
                    <a:pt x="308" y="143"/>
                  </a:cubicBezTo>
                  <a:cubicBezTo>
                    <a:pt x="308" y="143"/>
                    <a:pt x="309" y="145"/>
                    <a:pt x="309" y="146"/>
                  </a:cubicBezTo>
                  <a:cubicBezTo>
                    <a:pt x="309" y="148"/>
                    <a:pt x="309" y="149"/>
                    <a:pt x="310" y="151"/>
                  </a:cubicBezTo>
                  <a:cubicBezTo>
                    <a:pt x="311" y="153"/>
                    <a:pt x="311" y="154"/>
                    <a:pt x="309" y="156"/>
                  </a:cubicBezTo>
                  <a:cubicBezTo>
                    <a:pt x="309" y="156"/>
                    <a:pt x="310" y="160"/>
                    <a:pt x="309" y="161"/>
                  </a:cubicBezTo>
                  <a:cubicBezTo>
                    <a:pt x="308" y="161"/>
                    <a:pt x="307" y="157"/>
                    <a:pt x="306" y="159"/>
                  </a:cubicBezTo>
                  <a:cubicBezTo>
                    <a:pt x="305" y="161"/>
                    <a:pt x="307" y="164"/>
                    <a:pt x="307" y="164"/>
                  </a:cubicBezTo>
                  <a:cubicBezTo>
                    <a:pt x="307" y="163"/>
                    <a:pt x="301" y="158"/>
                    <a:pt x="298" y="161"/>
                  </a:cubicBezTo>
                  <a:cubicBezTo>
                    <a:pt x="299" y="160"/>
                    <a:pt x="302" y="159"/>
                    <a:pt x="300" y="157"/>
                  </a:cubicBezTo>
                  <a:cubicBezTo>
                    <a:pt x="299" y="156"/>
                    <a:pt x="298" y="155"/>
                    <a:pt x="297" y="155"/>
                  </a:cubicBezTo>
                  <a:cubicBezTo>
                    <a:pt x="297" y="154"/>
                    <a:pt x="295" y="154"/>
                    <a:pt x="294" y="154"/>
                  </a:cubicBezTo>
                  <a:cubicBezTo>
                    <a:pt x="294" y="153"/>
                    <a:pt x="295" y="153"/>
                    <a:pt x="294" y="151"/>
                  </a:cubicBezTo>
                  <a:cubicBezTo>
                    <a:pt x="293" y="150"/>
                    <a:pt x="292" y="148"/>
                    <a:pt x="293" y="146"/>
                  </a:cubicBezTo>
                  <a:cubicBezTo>
                    <a:pt x="294" y="143"/>
                    <a:pt x="291" y="142"/>
                    <a:pt x="291" y="140"/>
                  </a:cubicBezTo>
                  <a:cubicBezTo>
                    <a:pt x="291" y="138"/>
                    <a:pt x="293" y="137"/>
                    <a:pt x="292" y="135"/>
                  </a:cubicBezTo>
                  <a:cubicBezTo>
                    <a:pt x="290" y="133"/>
                    <a:pt x="286" y="133"/>
                    <a:pt x="283" y="133"/>
                  </a:cubicBezTo>
                  <a:cubicBezTo>
                    <a:pt x="282" y="133"/>
                    <a:pt x="281" y="133"/>
                    <a:pt x="279" y="133"/>
                  </a:cubicBezTo>
                  <a:cubicBezTo>
                    <a:pt x="279" y="133"/>
                    <a:pt x="277" y="135"/>
                    <a:pt x="277" y="135"/>
                  </a:cubicBezTo>
                  <a:cubicBezTo>
                    <a:pt x="277" y="134"/>
                    <a:pt x="278" y="134"/>
                    <a:pt x="277" y="133"/>
                  </a:cubicBezTo>
                  <a:cubicBezTo>
                    <a:pt x="277" y="132"/>
                    <a:pt x="276" y="131"/>
                    <a:pt x="275" y="131"/>
                  </a:cubicBezTo>
                  <a:cubicBezTo>
                    <a:pt x="273" y="130"/>
                    <a:pt x="271" y="130"/>
                    <a:pt x="269" y="129"/>
                  </a:cubicBezTo>
                  <a:cubicBezTo>
                    <a:pt x="266" y="128"/>
                    <a:pt x="264" y="125"/>
                    <a:pt x="261" y="123"/>
                  </a:cubicBezTo>
                  <a:cubicBezTo>
                    <a:pt x="259" y="122"/>
                    <a:pt x="257" y="121"/>
                    <a:pt x="256" y="121"/>
                  </a:cubicBezTo>
                  <a:cubicBezTo>
                    <a:pt x="254" y="121"/>
                    <a:pt x="252" y="119"/>
                    <a:pt x="250" y="119"/>
                  </a:cubicBezTo>
                  <a:cubicBezTo>
                    <a:pt x="249" y="119"/>
                    <a:pt x="240" y="121"/>
                    <a:pt x="240" y="121"/>
                  </a:cubicBezTo>
                  <a:cubicBezTo>
                    <a:pt x="240" y="120"/>
                    <a:pt x="241" y="120"/>
                    <a:pt x="242" y="119"/>
                  </a:cubicBezTo>
                  <a:cubicBezTo>
                    <a:pt x="242" y="118"/>
                    <a:pt x="241" y="117"/>
                    <a:pt x="241" y="117"/>
                  </a:cubicBezTo>
                  <a:cubicBezTo>
                    <a:pt x="240" y="114"/>
                    <a:pt x="239" y="112"/>
                    <a:pt x="238" y="110"/>
                  </a:cubicBezTo>
                  <a:cubicBezTo>
                    <a:pt x="237" y="108"/>
                    <a:pt x="236" y="108"/>
                    <a:pt x="234" y="108"/>
                  </a:cubicBezTo>
                  <a:cubicBezTo>
                    <a:pt x="231" y="108"/>
                    <a:pt x="230" y="108"/>
                    <a:pt x="230" y="105"/>
                  </a:cubicBezTo>
                  <a:cubicBezTo>
                    <a:pt x="231" y="103"/>
                    <a:pt x="230" y="100"/>
                    <a:pt x="230" y="98"/>
                  </a:cubicBezTo>
                  <a:cubicBezTo>
                    <a:pt x="231" y="95"/>
                    <a:pt x="233" y="93"/>
                    <a:pt x="234" y="90"/>
                  </a:cubicBezTo>
                  <a:cubicBezTo>
                    <a:pt x="235" y="88"/>
                    <a:pt x="235" y="87"/>
                    <a:pt x="237" y="86"/>
                  </a:cubicBezTo>
                  <a:cubicBezTo>
                    <a:pt x="238" y="86"/>
                    <a:pt x="237" y="85"/>
                    <a:pt x="237" y="84"/>
                  </a:cubicBezTo>
                  <a:cubicBezTo>
                    <a:pt x="238" y="84"/>
                    <a:pt x="240" y="82"/>
                    <a:pt x="240" y="82"/>
                  </a:cubicBezTo>
                  <a:cubicBezTo>
                    <a:pt x="240" y="82"/>
                    <a:pt x="240" y="82"/>
                    <a:pt x="239" y="81"/>
                  </a:cubicBezTo>
                  <a:cubicBezTo>
                    <a:pt x="239" y="81"/>
                    <a:pt x="240" y="81"/>
                    <a:pt x="240" y="81"/>
                  </a:cubicBezTo>
                  <a:cubicBezTo>
                    <a:pt x="240" y="79"/>
                    <a:pt x="242" y="80"/>
                    <a:pt x="243" y="80"/>
                  </a:cubicBezTo>
                  <a:cubicBezTo>
                    <a:pt x="244" y="80"/>
                    <a:pt x="244" y="79"/>
                    <a:pt x="244" y="79"/>
                  </a:cubicBezTo>
                  <a:cubicBezTo>
                    <a:pt x="245" y="77"/>
                    <a:pt x="243" y="78"/>
                    <a:pt x="242" y="77"/>
                  </a:cubicBezTo>
                  <a:cubicBezTo>
                    <a:pt x="242" y="77"/>
                    <a:pt x="244" y="77"/>
                    <a:pt x="244" y="77"/>
                  </a:cubicBezTo>
                  <a:cubicBezTo>
                    <a:pt x="245" y="76"/>
                    <a:pt x="246" y="77"/>
                    <a:pt x="246" y="77"/>
                  </a:cubicBezTo>
                  <a:cubicBezTo>
                    <a:pt x="248" y="79"/>
                    <a:pt x="248" y="77"/>
                    <a:pt x="250" y="76"/>
                  </a:cubicBezTo>
                  <a:cubicBezTo>
                    <a:pt x="252" y="74"/>
                    <a:pt x="248" y="72"/>
                    <a:pt x="246" y="71"/>
                  </a:cubicBezTo>
                  <a:cubicBezTo>
                    <a:pt x="245" y="71"/>
                    <a:pt x="241" y="72"/>
                    <a:pt x="241" y="72"/>
                  </a:cubicBezTo>
                  <a:cubicBezTo>
                    <a:pt x="240" y="70"/>
                    <a:pt x="243" y="70"/>
                    <a:pt x="240" y="69"/>
                  </a:cubicBezTo>
                  <a:cubicBezTo>
                    <a:pt x="239" y="69"/>
                    <a:pt x="234" y="69"/>
                    <a:pt x="234" y="68"/>
                  </a:cubicBezTo>
                  <a:cubicBezTo>
                    <a:pt x="234" y="67"/>
                    <a:pt x="236" y="67"/>
                    <a:pt x="236" y="67"/>
                  </a:cubicBezTo>
                  <a:cubicBezTo>
                    <a:pt x="237" y="66"/>
                    <a:pt x="237" y="67"/>
                    <a:pt x="238" y="67"/>
                  </a:cubicBezTo>
                  <a:cubicBezTo>
                    <a:pt x="237" y="68"/>
                    <a:pt x="240" y="68"/>
                    <a:pt x="240" y="68"/>
                  </a:cubicBezTo>
                  <a:cubicBezTo>
                    <a:pt x="242" y="68"/>
                    <a:pt x="245" y="70"/>
                    <a:pt x="246" y="70"/>
                  </a:cubicBezTo>
                  <a:cubicBezTo>
                    <a:pt x="247" y="70"/>
                    <a:pt x="248" y="71"/>
                    <a:pt x="249" y="71"/>
                  </a:cubicBezTo>
                  <a:cubicBezTo>
                    <a:pt x="251" y="72"/>
                    <a:pt x="250" y="71"/>
                    <a:pt x="251" y="71"/>
                  </a:cubicBezTo>
                  <a:cubicBezTo>
                    <a:pt x="252" y="71"/>
                    <a:pt x="255" y="71"/>
                    <a:pt x="254" y="70"/>
                  </a:cubicBezTo>
                  <a:cubicBezTo>
                    <a:pt x="253" y="69"/>
                    <a:pt x="254" y="67"/>
                    <a:pt x="255" y="66"/>
                  </a:cubicBezTo>
                  <a:cubicBezTo>
                    <a:pt x="255" y="67"/>
                    <a:pt x="258" y="68"/>
                    <a:pt x="258" y="68"/>
                  </a:cubicBezTo>
                  <a:cubicBezTo>
                    <a:pt x="260" y="68"/>
                    <a:pt x="261" y="68"/>
                    <a:pt x="263" y="67"/>
                  </a:cubicBezTo>
                  <a:cubicBezTo>
                    <a:pt x="264" y="66"/>
                    <a:pt x="265" y="64"/>
                    <a:pt x="266" y="63"/>
                  </a:cubicBezTo>
                  <a:cubicBezTo>
                    <a:pt x="267" y="62"/>
                    <a:pt x="269" y="61"/>
                    <a:pt x="268" y="59"/>
                  </a:cubicBezTo>
                  <a:cubicBezTo>
                    <a:pt x="267" y="57"/>
                    <a:pt x="264" y="58"/>
                    <a:pt x="263" y="58"/>
                  </a:cubicBezTo>
                  <a:cubicBezTo>
                    <a:pt x="260" y="58"/>
                    <a:pt x="258" y="57"/>
                    <a:pt x="256" y="56"/>
                  </a:cubicBezTo>
                  <a:cubicBezTo>
                    <a:pt x="255" y="55"/>
                    <a:pt x="254" y="54"/>
                    <a:pt x="252" y="53"/>
                  </a:cubicBezTo>
                  <a:cubicBezTo>
                    <a:pt x="252" y="53"/>
                    <a:pt x="247" y="53"/>
                    <a:pt x="247" y="53"/>
                  </a:cubicBezTo>
                  <a:cubicBezTo>
                    <a:pt x="247" y="52"/>
                    <a:pt x="252" y="53"/>
                    <a:pt x="253" y="53"/>
                  </a:cubicBezTo>
                  <a:cubicBezTo>
                    <a:pt x="255" y="53"/>
                    <a:pt x="255" y="52"/>
                    <a:pt x="257" y="53"/>
                  </a:cubicBezTo>
                  <a:cubicBezTo>
                    <a:pt x="261" y="55"/>
                    <a:pt x="265" y="59"/>
                    <a:pt x="269" y="56"/>
                  </a:cubicBezTo>
                  <a:cubicBezTo>
                    <a:pt x="271" y="54"/>
                    <a:pt x="272" y="53"/>
                    <a:pt x="273" y="51"/>
                  </a:cubicBezTo>
                  <a:cubicBezTo>
                    <a:pt x="274" y="50"/>
                    <a:pt x="268" y="49"/>
                    <a:pt x="271" y="47"/>
                  </a:cubicBezTo>
                  <a:cubicBezTo>
                    <a:pt x="272" y="47"/>
                    <a:pt x="275" y="47"/>
                    <a:pt x="276" y="48"/>
                  </a:cubicBezTo>
                  <a:cubicBezTo>
                    <a:pt x="279" y="48"/>
                    <a:pt x="279" y="50"/>
                    <a:pt x="282" y="48"/>
                  </a:cubicBezTo>
                  <a:cubicBezTo>
                    <a:pt x="282" y="48"/>
                    <a:pt x="285" y="49"/>
                    <a:pt x="284" y="47"/>
                  </a:cubicBezTo>
                  <a:cubicBezTo>
                    <a:pt x="283" y="46"/>
                    <a:pt x="279" y="44"/>
                    <a:pt x="278" y="44"/>
                  </a:cubicBezTo>
                  <a:cubicBezTo>
                    <a:pt x="280" y="43"/>
                    <a:pt x="282" y="45"/>
                    <a:pt x="284" y="45"/>
                  </a:cubicBezTo>
                  <a:cubicBezTo>
                    <a:pt x="285" y="45"/>
                    <a:pt x="287" y="50"/>
                    <a:pt x="289" y="49"/>
                  </a:cubicBezTo>
                  <a:cubicBezTo>
                    <a:pt x="289" y="49"/>
                    <a:pt x="288" y="48"/>
                    <a:pt x="288" y="48"/>
                  </a:cubicBezTo>
                  <a:cubicBezTo>
                    <a:pt x="289" y="47"/>
                    <a:pt x="290" y="47"/>
                    <a:pt x="292" y="46"/>
                  </a:cubicBezTo>
                  <a:cubicBezTo>
                    <a:pt x="293" y="45"/>
                    <a:pt x="296" y="42"/>
                    <a:pt x="297" y="41"/>
                  </a:cubicBezTo>
                  <a:cubicBezTo>
                    <a:pt x="297" y="38"/>
                    <a:pt x="295" y="38"/>
                    <a:pt x="293" y="36"/>
                  </a:cubicBezTo>
                  <a:cubicBezTo>
                    <a:pt x="293" y="36"/>
                    <a:pt x="290" y="30"/>
                    <a:pt x="290" y="31"/>
                  </a:cubicBezTo>
                  <a:cubicBezTo>
                    <a:pt x="291" y="30"/>
                    <a:pt x="295" y="30"/>
                    <a:pt x="296" y="30"/>
                  </a:cubicBezTo>
                  <a:cubicBezTo>
                    <a:pt x="299" y="29"/>
                    <a:pt x="294" y="28"/>
                    <a:pt x="294" y="27"/>
                  </a:cubicBezTo>
                  <a:cubicBezTo>
                    <a:pt x="293" y="26"/>
                    <a:pt x="297" y="26"/>
                    <a:pt x="297" y="25"/>
                  </a:cubicBezTo>
                  <a:cubicBezTo>
                    <a:pt x="297" y="25"/>
                    <a:pt x="287" y="21"/>
                    <a:pt x="287" y="21"/>
                  </a:cubicBezTo>
                  <a:cubicBezTo>
                    <a:pt x="288" y="21"/>
                    <a:pt x="290" y="20"/>
                    <a:pt x="291" y="20"/>
                  </a:cubicBezTo>
                  <a:cubicBezTo>
                    <a:pt x="288" y="20"/>
                    <a:pt x="285" y="19"/>
                    <a:pt x="282" y="19"/>
                  </a:cubicBezTo>
                  <a:cubicBezTo>
                    <a:pt x="280" y="19"/>
                    <a:pt x="277" y="20"/>
                    <a:pt x="276" y="19"/>
                  </a:cubicBezTo>
                  <a:cubicBezTo>
                    <a:pt x="278" y="20"/>
                    <a:pt x="275" y="21"/>
                    <a:pt x="276" y="23"/>
                  </a:cubicBezTo>
                  <a:cubicBezTo>
                    <a:pt x="277" y="24"/>
                    <a:pt x="280" y="25"/>
                    <a:pt x="280" y="26"/>
                  </a:cubicBezTo>
                  <a:cubicBezTo>
                    <a:pt x="280" y="26"/>
                    <a:pt x="278" y="27"/>
                    <a:pt x="278" y="27"/>
                  </a:cubicBezTo>
                  <a:cubicBezTo>
                    <a:pt x="278" y="27"/>
                    <a:pt x="280" y="28"/>
                    <a:pt x="279" y="28"/>
                  </a:cubicBezTo>
                  <a:cubicBezTo>
                    <a:pt x="277" y="29"/>
                    <a:pt x="276" y="27"/>
                    <a:pt x="275" y="31"/>
                  </a:cubicBezTo>
                  <a:cubicBezTo>
                    <a:pt x="274" y="33"/>
                    <a:pt x="274" y="35"/>
                    <a:pt x="273" y="37"/>
                  </a:cubicBezTo>
                  <a:cubicBezTo>
                    <a:pt x="272" y="37"/>
                    <a:pt x="271" y="38"/>
                    <a:pt x="271" y="39"/>
                  </a:cubicBezTo>
                  <a:cubicBezTo>
                    <a:pt x="271" y="40"/>
                    <a:pt x="270" y="40"/>
                    <a:pt x="270" y="41"/>
                  </a:cubicBezTo>
                  <a:cubicBezTo>
                    <a:pt x="267" y="42"/>
                    <a:pt x="268" y="43"/>
                    <a:pt x="266" y="40"/>
                  </a:cubicBezTo>
                  <a:cubicBezTo>
                    <a:pt x="265" y="39"/>
                    <a:pt x="262" y="37"/>
                    <a:pt x="262" y="35"/>
                  </a:cubicBezTo>
                  <a:cubicBezTo>
                    <a:pt x="262" y="35"/>
                    <a:pt x="262" y="32"/>
                    <a:pt x="263" y="32"/>
                  </a:cubicBezTo>
                  <a:cubicBezTo>
                    <a:pt x="263" y="32"/>
                    <a:pt x="265" y="33"/>
                    <a:pt x="265" y="31"/>
                  </a:cubicBezTo>
                  <a:cubicBezTo>
                    <a:pt x="264" y="29"/>
                    <a:pt x="264" y="28"/>
                    <a:pt x="262" y="26"/>
                  </a:cubicBezTo>
                  <a:cubicBezTo>
                    <a:pt x="260" y="25"/>
                    <a:pt x="258" y="23"/>
                    <a:pt x="256" y="25"/>
                  </a:cubicBezTo>
                  <a:cubicBezTo>
                    <a:pt x="255" y="26"/>
                    <a:pt x="255" y="28"/>
                    <a:pt x="255" y="30"/>
                  </a:cubicBezTo>
                  <a:cubicBezTo>
                    <a:pt x="255" y="31"/>
                    <a:pt x="251" y="31"/>
                    <a:pt x="251" y="30"/>
                  </a:cubicBezTo>
                  <a:cubicBezTo>
                    <a:pt x="251" y="29"/>
                    <a:pt x="251" y="26"/>
                    <a:pt x="250" y="25"/>
                  </a:cubicBezTo>
                  <a:cubicBezTo>
                    <a:pt x="246" y="22"/>
                    <a:pt x="251" y="25"/>
                    <a:pt x="251" y="24"/>
                  </a:cubicBezTo>
                  <a:cubicBezTo>
                    <a:pt x="252" y="24"/>
                    <a:pt x="253" y="23"/>
                    <a:pt x="252" y="23"/>
                  </a:cubicBezTo>
                  <a:cubicBezTo>
                    <a:pt x="252" y="22"/>
                    <a:pt x="251" y="21"/>
                    <a:pt x="250" y="22"/>
                  </a:cubicBezTo>
                  <a:cubicBezTo>
                    <a:pt x="249" y="23"/>
                    <a:pt x="249" y="21"/>
                    <a:pt x="248" y="21"/>
                  </a:cubicBezTo>
                  <a:cubicBezTo>
                    <a:pt x="247" y="20"/>
                    <a:pt x="246" y="22"/>
                    <a:pt x="245" y="21"/>
                  </a:cubicBezTo>
                  <a:cubicBezTo>
                    <a:pt x="243" y="20"/>
                    <a:pt x="242" y="21"/>
                    <a:pt x="243" y="18"/>
                  </a:cubicBezTo>
                  <a:cubicBezTo>
                    <a:pt x="243" y="18"/>
                    <a:pt x="243" y="18"/>
                    <a:pt x="244" y="18"/>
                  </a:cubicBezTo>
                  <a:cubicBezTo>
                    <a:pt x="244" y="17"/>
                    <a:pt x="244" y="17"/>
                    <a:pt x="244" y="16"/>
                  </a:cubicBezTo>
                  <a:cubicBezTo>
                    <a:pt x="245" y="16"/>
                    <a:pt x="245" y="16"/>
                    <a:pt x="246" y="16"/>
                  </a:cubicBezTo>
                  <a:cubicBezTo>
                    <a:pt x="245" y="16"/>
                    <a:pt x="244" y="13"/>
                    <a:pt x="244" y="13"/>
                  </a:cubicBezTo>
                  <a:cubicBezTo>
                    <a:pt x="243" y="11"/>
                    <a:pt x="241" y="11"/>
                    <a:pt x="241" y="10"/>
                  </a:cubicBezTo>
                  <a:cubicBezTo>
                    <a:pt x="239" y="9"/>
                    <a:pt x="240" y="9"/>
                    <a:pt x="239" y="7"/>
                  </a:cubicBezTo>
                  <a:cubicBezTo>
                    <a:pt x="239" y="5"/>
                    <a:pt x="237" y="4"/>
                    <a:pt x="237" y="3"/>
                  </a:cubicBezTo>
                  <a:cubicBezTo>
                    <a:pt x="236" y="1"/>
                    <a:pt x="234" y="1"/>
                    <a:pt x="232" y="1"/>
                  </a:cubicBezTo>
                  <a:cubicBezTo>
                    <a:pt x="231" y="1"/>
                    <a:pt x="232" y="0"/>
                    <a:pt x="230" y="0"/>
                  </a:cubicBezTo>
                  <a:cubicBezTo>
                    <a:pt x="229" y="0"/>
                    <a:pt x="228" y="0"/>
                    <a:pt x="228" y="2"/>
                  </a:cubicBezTo>
                  <a:cubicBezTo>
                    <a:pt x="228" y="2"/>
                    <a:pt x="225" y="3"/>
                    <a:pt x="225" y="3"/>
                  </a:cubicBezTo>
                  <a:cubicBezTo>
                    <a:pt x="226" y="3"/>
                    <a:pt x="228" y="3"/>
                    <a:pt x="228" y="4"/>
                  </a:cubicBezTo>
                  <a:cubicBezTo>
                    <a:pt x="228" y="4"/>
                    <a:pt x="226" y="5"/>
                    <a:pt x="226" y="5"/>
                  </a:cubicBezTo>
                  <a:cubicBezTo>
                    <a:pt x="225" y="6"/>
                    <a:pt x="224" y="4"/>
                    <a:pt x="223" y="6"/>
                  </a:cubicBezTo>
                  <a:cubicBezTo>
                    <a:pt x="222" y="6"/>
                    <a:pt x="221" y="9"/>
                    <a:pt x="221" y="10"/>
                  </a:cubicBezTo>
                  <a:cubicBezTo>
                    <a:pt x="222" y="10"/>
                    <a:pt x="224" y="10"/>
                    <a:pt x="225" y="11"/>
                  </a:cubicBezTo>
                  <a:cubicBezTo>
                    <a:pt x="224" y="10"/>
                    <a:pt x="222" y="14"/>
                    <a:pt x="222" y="15"/>
                  </a:cubicBezTo>
                  <a:cubicBezTo>
                    <a:pt x="222" y="16"/>
                    <a:pt x="224" y="18"/>
                    <a:pt x="225" y="19"/>
                  </a:cubicBezTo>
                  <a:cubicBezTo>
                    <a:pt x="226" y="19"/>
                    <a:pt x="228" y="21"/>
                    <a:pt x="229" y="21"/>
                  </a:cubicBezTo>
                  <a:cubicBezTo>
                    <a:pt x="231" y="20"/>
                    <a:pt x="231" y="20"/>
                    <a:pt x="232" y="21"/>
                  </a:cubicBezTo>
                  <a:cubicBezTo>
                    <a:pt x="233" y="21"/>
                    <a:pt x="235" y="23"/>
                    <a:pt x="235" y="23"/>
                  </a:cubicBezTo>
                  <a:cubicBezTo>
                    <a:pt x="234" y="24"/>
                    <a:pt x="233" y="22"/>
                    <a:pt x="233" y="24"/>
                  </a:cubicBezTo>
                  <a:cubicBezTo>
                    <a:pt x="233" y="26"/>
                    <a:pt x="232" y="26"/>
                    <a:pt x="232" y="27"/>
                  </a:cubicBezTo>
                  <a:cubicBezTo>
                    <a:pt x="231" y="29"/>
                    <a:pt x="233" y="29"/>
                    <a:pt x="234" y="28"/>
                  </a:cubicBezTo>
                  <a:cubicBezTo>
                    <a:pt x="234" y="28"/>
                    <a:pt x="236" y="25"/>
                    <a:pt x="236" y="26"/>
                  </a:cubicBezTo>
                  <a:cubicBezTo>
                    <a:pt x="237" y="27"/>
                    <a:pt x="236" y="29"/>
                    <a:pt x="236" y="30"/>
                  </a:cubicBezTo>
                  <a:cubicBezTo>
                    <a:pt x="235" y="31"/>
                    <a:pt x="234" y="31"/>
                    <a:pt x="233" y="31"/>
                  </a:cubicBezTo>
                  <a:cubicBezTo>
                    <a:pt x="233" y="32"/>
                    <a:pt x="233" y="33"/>
                    <a:pt x="232" y="34"/>
                  </a:cubicBezTo>
                  <a:cubicBezTo>
                    <a:pt x="231" y="34"/>
                    <a:pt x="229" y="34"/>
                    <a:pt x="228" y="35"/>
                  </a:cubicBezTo>
                  <a:cubicBezTo>
                    <a:pt x="227" y="35"/>
                    <a:pt x="226" y="37"/>
                    <a:pt x="226" y="37"/>
                  </a:cubicBezTo>
                  <a:cubicBezTo>
                    <a:pt x="227" y="38"/>
                    <a:pt x="228" y="39"/>
                    <a:pt x="228" y="41"/>
                  </a:cubicBezTo>
                  <a:cubicBezTo>
                    <a:pt x="228" y="42"/>
                    <a:pt x="227" y="41"/>
                    <a:pt x="226" y="40"/>
                  </a:cubicBezTo>
                  <a:cubicBezTo>
                    <a:pt x="226" y="40"/>
                    <a:pt x="225" y="40"/>
                    <a:pt x="225" y="41"/>
                  </a:cubicBezTo>
                  <a:cubicBezTo>
                    <a:pt x="224" y="41"/>
                    <a:pt x="222" y="40"/>
                    <a:pt x="222" y="39"/>
                  </a:cubicBezTo>
                  <a:cubicBezTo>
                    <a:pt x="222" y="38"/>
                    <a:pt x="224" y="35"/>
                    <a:pt x="224" y="34"/>
                  </a:cubicBezTo>
                  <a:cubicBezTo>
                    <a:pt x="225" y="32"/>
                    <a:pt x="222" y="34"/>
                    <a:pt x="222" y="34"/>
                  </a:cubicBezTo>
                  <a:cubicBezTo>
                    <a:pt x="221" y="34"/>
                    <a:pt x="218" y="32"/>
                    <a:pt x="217" y="31"/>
                  </a:cubicBezTo>
                  <a:cubicBezTo>
                    <a:pt x="215" y="30"/>
                    <a:pt x="216" y="32"/>
                    <a:pt x="214" y="32"/>
                  </a:cubicBezTo>
                  <a:cubicBezTo>
                    <a:pt x="213" y="32"/>
                    <a:pt x="210" y="31"/>
                    <a:pt x="212" y="33"/>
                  </a:cubicBezTo>
                  <a:cubicBezTo>
                    <a:pt x="213" y="34"/>
                    <a:pt x="213" y="35"/>
                    <a:pt x="215" y="35"/>
                  </a:cubicBezTo>
                  <a:cubicBezTo>
                    <a:pt x="216" y="35"/>
                    <a:pt x="218" y="35"/>
                    <a:pt x="218" y="37"/>
                  </a:cubicBezTo>
                  <a:cubicBezTo>
                    <a:pt x="220" y="41"/>
                    <a:pt x="214" y="36"/>
                    <a:pt x="213" y="35"/>
                  </a:cubicBezTo>
                  <a:cubicBezTo>
                    <a:pt x="211" y="35"/>
                    <a:pt x="211" y="37"/>
                    <a:pt x="209" y="37"/>
                  </a:cubicBezTo>
                  <a:cubicBezTo>
                    <a:pt x="207" y="37"/>
                    <a:pt x="206" y="36"/>
                    <a:pt x="204" y="36"/>
                  </a:cubicBezTo>
                  <a:cubicBezTo>
                    <a:pt x="200" y="37"/>
                    <a:pt x="197" y="37"/>
                    <a:pt x="193" y="37"/>
                  </a:cubicBezTo>
                  <a:cubicBezTo>
                    <a:pt x="190" y="36"/>
                    <a:pt x="186" y="34"/>
                    <a:pt x="182" y="33"/>
                  </a:cubicBezTo>
                  <a:cubicBezTo>
                    <a:pt x="181" y="33"/>
                    <a:pt x="179" y="33"/>
                    <a:pt x="178" y="32"/>
                  </a:cubicBezTo>
                  <a:cubicBezTo>
                    <a:pt x="177" y="30"/>
                    <a:pt x="177" y="28"/>
                    <a:pt x="176" y="28"/>
                  </a:cubicBezTo>
                  <a:cubicBezTo>
                    <a:pt x="174" y="27"/>
                    <a:pt x="172" y="28"/>
                    <a:pt x="171" y="28"/>
                  </a:cubicBezTo>
                  <a:cubicBezTo>
                    <a:pt x="168" y="29"/>
                    <a:pt x="166" y="29"/>
                    <a:pt x="164" y="29"/>
                  </a:cubicBezTo>
                  <a:cubicBezTo>
                    <a:pt x="163" y="30"/>
                    <a:pt x="161" y="31"/>
                    <a:pt x="161" y="32"/>
                  </a:cubicBezTo>
                  <a:cubicBezTo>
                    <a:pt x="161" y="32"/>
                    <a:pt x="165" y="34"/>
                    <a:pt x="166" y="34"/>
                  </a:cubicBezTo>
                  <a:cubicBezTo>
                    <a:pt x="166" y="34"/>
                    <a:pt x="165" y="31"/>
                    <a:pt x="167" y="32"/>
                  </a:cubicBezTo>
                  <a:cubicBezTo>
                    <a:pt x="168" y="32"/>
                    <a:pt x="168" y="33"/>
                    <a:pt x="169" y="32"/>
                  </a:cubicBezTo>
                  <a:cubicBezTo>
                    <a:pt x="170" y="32"/>
                    <a:pt x="176" y="28"/>
                    <a:pt x="176" y="30"/>
                  </a:cubicBezTo>
                  <a:cubicBezTo>
                    <a:pt x="176" y="31"/>
                    <a:pt x="173" y="32"/>
                    <a:pt x="172" y="33"/>
                  </a:cubicBezTo>
                  <a:cubicBezTo>
                    <a:pt x="171" y="34"/>
                    <a:pt x="169" y="34"/>
                    <a:pt x="167" y="34"/>
                  </a:cubicBezTo>
                  <a:cubicBezTo>
                    <a:pt x="166" y="35"/>
                    <a:pt x="163" y="37"/>
                    <a:pt x="165" y="38"/>
                  </a:cubicBezTo>
                  <a:cubicBezTo>
                    <a:pt x="167" y="38"/>
                    <a:pt x="167" y="39"/>
                    <a:pt x="166" y="41"/>
                  </a:cubicBezTo>
                  <a:cubicBezTo>
                    <a:pt x="166" y="42"/>
                    <a:pt x="168" y="42"/>
                    <a:pt x="168" y="43"/>
                  </a:cubicBezTo>
                  <a:cubicBezTo>
                    <a:pt x="169" y="44"/>
                    <a:pt x="169" y="46"/>
                    <a:pt x="167" y="44"/>
                  </a:cubicBezTo>
                  <a:cubicBezTo>
                    <a:pt x="165" y="42"/>
                    <a:pt x="167" y="46"/>
                    <a:pt x="166" y="45"/>
                  </a:cubicBezTo>
                  <a:cubicBezTo>
                    <a:pt x="165" y="45"/>
                    <a:pt x="163" y="42"/>
                    <a:pt x="162" y="43"/>
                  </a:cubicBezTo>
                  <a:cubicBezTo>
                    <a:pt x="164" y="42"/>
                    <a:pt x="167" y="43"/>
                    <a:pt x="164" y="41"/>
                  </a:cubicBezTo>
                  <a:cubicBezTo>
                    <a:pt x="165" y="41"/>
                    <a:pt x="166" y="40"/>
                    <a:pt x="164" y="39"/>
                  </a:cubicBezTo>
                  <a:cubicBezTo>
                    <a:pt x="166" y="40"/>
                    <a:pt x="161" y="40"/>
                    <a:pt x="162" y="40"/>
                  </a:cubicBezTo>
                  <a:cubicBezTo>
                    <a:pt x="162" y="39"/>
                    <a:pt x="162" y="39"/>
                    <a:pt x="163" y="39"/>
                  </a:cubicBezTo>
                  <a:cubicBezTo>
                    <a:pt x="163" y="38"/>
                    <a:pt x="160" y="40"/>
                    <a:pt x="160" y="40"/>
                  </a:cubicBezTo>
                  <a:cubicBezTo>
                    <a:pt x="159" y="40"/>
                    <a:pt x="160" y="38"/>
                    <a:pt x="159" y="37"/>
                  </a:cubicBezTo>
                  <a:cubicBezTo>
                    <a:pt x="159" y="37"/>
                    <a:pt x="157" y="37"/>
                    <a:pt x="157" y="37"/>
                  </a:cubicBezTo>
                  <a:cubicBezTo>
                    <a:pt x="155" y="37"/>
                    <a:pt x="155" y="34"/>
                    <a:pt x="153" y="35"/>
                  </a:cubicBezTo>
                  <a:cubicBezTo>
                    <a:pt x="151" y="37"/>
                    <a:pt x="150" y="37"/>
                    <a:pt x="147" y="37"/>
                  </a:cubicBezTo>
                  <a:cubicBezTo>
                    <a:pt x="143" y="37"/>
                    <a:pt x="140" y="37"/>
                    <a:pt x="136" y="37"/>
                  </a:cubicBezTo>
                  <a:cubicBezTo>
                    <a:pt x="135" y="37"/>
                    <a:pt x="128" y="37"/>
                    <a:pt x="128" y="36"/>
                  </a:cubicBezTo>
                  <a:cubicBezTo>
                    <a:pt x="127" y="36"/>
                    <a:pt x="130" y="34"/>
                    <a:pt x="131" y="33"/>
                  </a:cubicBezTo>
                  <a:cubicBezTo>
                    <a:pt x="132" y="32"/>
                    <a:pt x="133" y="33"/>
                    <a:pt x="135" y="33"/>
                  </a:cubicBezTo>
                  <a:cubicBezTo>
                    <a:pt x="136" y="32"/>
                    <a:pt x="133" y="30"/>
                    <a:pt x="133" y="30"/>
                  </a:cubicBezTo>
                  <a:cubicBezTo>
                    <a:pt x="131" y="28"/>
                    <a:pt x="130" y="28"/>
                    <a:pt x="128" y="27"/>
                  </a:cubicBezTo>
                  <a:cubicBezTo>
                    <a:pt x="127" y="27"/>
                    <a:pt x="126" y="26"/>
                    <a:pt x="125" y="27"/>
                  </a:cubicBezTo>
                  <a:cubicBezTo>
                    <a:pt x="124" y="28"/>
                    <a:pt x="123" y="29"/>
                    <a:pt x="122" y="28"/>
                  </a:cubicBezTo>
                  <a:cubicBezTo>
                    <a:pt x="119" y="26"/>
                    <a:pt x="116" y="26"/>
                    <a:pt x="113" y="25"/>
                  </a:cubicBezTo>
                  <a:cubicBezTo>
                    <a:pt x="109" y="24"/>
                    <a:pt x="106" y="24"/>
                    <a:pt x="102" y="22"/>
                  </a:cubicBezTo>
                  <a:cubicBezTo>
                    <a:pt x="99" y="20"/>
                    <a:pt x="97" y="19"/>
                    <a:pt x="93" y="19"/>
                  </a:cubicBezTo>
                  <a:cubicBezTo>
                    <a:pt x="92" y="19"/>
                    <a:pt x="91" y="19"/>
                    <a:pt x="90" y="20"/>
                  </a:cubicBezTo>
                  <a:cubicBezTo>
                    <a:pt x="89" y="21"/>
                    <a:pt x="88" y="23"/>
                    <a:pt x="87" y="23"/>
                  </a:cubicBezTo>
                  <a:cubicBezTo>
                    <a:pt x="86" y="23"/>
                    <a:pt x="83" y="24"/>
                    <a:pt x="83" y="23"/>
                  </a:cubicBezTo>
                  <a:cubicBezTo>
                    <a:pt x="83" y="22"/>
                    <a:pt x="85" y="21"/>
                    <a:pt x="85" y="20"/>
                  </a:cubicBezTo>
                  <a:cubicBezTo>
                    <a:pt x="85" y="20"/>
                    <a:pt x="82" y="21"/>
                    <a:pt x="82" y="20"/>
                  </a:cubicBezTo>
                  <a:cubicBezTo>
                    <a:pt x="83" y="19"/>
                    <a:pt x="83" y="18"/>
                    <a:pt x="82" y="17"/>
                  </a:cubicBezTo>
                  <a:cubicBezTo>
                    <a:pt x="82" y="15"/>
                    <a:pt x="78" y="17"/>
                    <a:pt x="78" y="18"/>
                  </a:cubicBezTo>
                  <a:cubicBezTo>
                    <a:pt x="78" y="18"/>
                    <a:pt x="80" y="17"/>
                    <a:pt x="80" y="18"/>
                  </a:cubicBezTo>
                  <a:cubicBezTo>
                    <a:pt x="81" y="18"/>
                    <a:pt x="77" y="20"/>
                    <a:pt x="80" y="20"/>
                  </a:cubicBezTo>
                  <a:cubicBezTo>
                    <a:pt x="79" y="20"/>
                    <a:pt x="78" y="20"/>
                    <a:pt x="78" y="22"/>
                  </a:cubicBezTo>
                  <a:cubicBezTo>
                    <a:pt x="78" y="23"/>
                    <a:pt x="77" y="24"/>
                    <a:pt x="76" y="23"/>
                  </a:cubicBezTo>
                  <a:cubicBezTo>
                    <a:pt x="73" y="22"/>
                    <a:pt x="72" y="21"/>
                    <a:pt x="71" y="18"/>
                  </a:cubicBezTo>
                  <a:cubicBezTo>
                    <a:pt x="70" y="16"/>
                    <a:pt x="68" y="15"/>
                    <a:pt x="66" y="13"/>
                  </a:cubicBezTo>
                  <a:cubicBezTo>
                    <a:pt x="65" y="13"/>
                    <a:pt x="64" y="11"/>
                    <a:pt x="63" y="12"/>
                  </a:cubicBezTo>
                  <a:cubicBezTo>
                    <a:pt x="63" y="14"/>
                    <a:pt x="66" y="15"/>
                    <a:pt x="67" y="16"/>
                  </a:cubicBezTo>
                  <a:cubicBezTo>
                    <a:pt x="67" y="15"/>
                    <a:pt x="63" y="16"/>
                    <a:pt x="63" y="17"/>
                  </a:cubicBezTo>
                  <a:cubicBezTo>
                    <a:pt x="62" y="18"/>
                    <a:pt x="63" y="18"/>
                    <a:pt x="62" y="19"/>
                  </a:cubicBezTo>
                  <a:cubicBezTo>
                    <a:pt x="61" y="19"/>
                    <a:pt x="60" y="21"/>
                    <a:pt x="59" y="20"/>
                  </a:cubicBezTo>
                  <a:cubicBezTo>
                    <a:pt x="59" y="20"/>
                    <a:pt x="59" y="19"/>
                    <a:pt x="59" y="19"/>
                  </a:cubicBezTo>
                  <a:cubicBezTo>
                    <a:pt x="59" y="18"/>
                    <a:pt x="54" y="20"/>
                    <a:pt x="54" y="21"/>
                  </a:cubicBezTo>
                  <a:cubicBezTo>
                    <a:pt x="53" y="22"/>
                    <a:pt x="52" y="23"/>
                    <a:pt x="50" y="24"/>
                  </a:cubicBezTo>
                  <a:cubicBezTo>
                    <a:pt x="49" y="25"/>
                    <a:pt x="50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5" y="23"/>
                    <a:pt x="45" y="25"/>
                    <a:pt x="44" y="25"/>
                  </a:cubicBezTo>
                  <a:cubicBezTo>
                    <a:pt x="43" y="25"/>
                    <a:pt x="40" y="27"/>
                    <a:pt x="41" y="27"/>
                  </a:cubicBezTo>
                  <a:cubicBezTo>
                    <a:pt x="41" y="28"/>
                    <a:pt x="43" y="28"/>
                    <a:pt x="40" y="29"/>
                  </a:cubicBezTo>
                  <a:cubicBezTo>
                    <a:pt x="40" y="29"/>
                    <a:pt x="37" y="29"/>
                    <a:pt x="37" y="28"/>
                  </a:cubicBezTo>
                  <a:cubicBezTo>
                    <a:pt x="37" y="27"/>
                    <a:pt x="40" y="26"/>
                    <a:pt x="40" y="26"/>
                  </a:cubicBezTo>
                  <a:cubicBezTo>
                    <a:pt x="41" y="24"/>
                    <a:pt x="43" y="23"/>
                    <a:pt x="44" y="22"/>
                  </a:cubicBezTo>
                  <a:cubicBezTo>
                    <a:pt x="46" y="21"/>
                    <a:pt x="47" y="21"/>
                    <a:pt x="49" y="22"/>
                  </a:cubicBezTo>
                  <a:cubicBezTo>
                    <a:pt x="48" y="22"/>
                    <a:pt x="56" y="18"/>
                    <a:pt x="56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4" y="16"/>
                    <a:pt x="52" y="16"/>
                    <a:pt x="50" y="17"/>
                  </a:cubicBezTo>
                  <a:cubicBezTo>
                    <a:pt x="49" y="17"/>
                    <a:pt x="49" y="19"/>
                    <a:pt x="47" y="19"/>
                  </a:cubicBezTo>
                  <a:cubicBezTo>
                    <a:pt x="46" y="19"/>
                    <a:pt x="44" y="20"/>
                    <a:pt x="43" y="20"/>
                  </a:cubicBezTo>
                  <a:cubicBezTo>
                    <a:pt x="41" y="20"/>
                    <a:pt x="36" y="25"/>
                    <a:pt x="35" y="24"/>
                  </a:cubicBezTo>
                  <a:cubicBezTo>
                    <a:pt x="34" y="24"/>
                    <a:pt x="36" y="23"/>
                    <a:pt x="36" y="22"/>
                  </a:cubicBezTo>
                  <a:cubicBezTo>
                    <a:pt x="36" y="22"/>
                    <a:pt x="33" y="21"/>
                    <a:pt x="33" y="21"/>
                  </a:cubicBezTo>
                  <a:cubicBezTo>
                    <a:pt x="33" y="21"/>
                    <a:pt x="30" y="23"/>
                    <a:pt x="29" y="23"/>
                  </a:cubicBezTo>
                  <a:cubicBezTo>
                    <a:pt x="28" y="23"/>
                    <a:pt x="26" y="24"/>
                    <a:pt x="25" y="25"/>
                  </a:cubicBezTo>
                  <a:cubicBezTo>
                    <a:pt x="24" y="25"/>
                    <a:pt x="26" y="26"/>
                    <a:pt x="26" y="26"/>
                  </a:cubicBezTo>
                  <a:cubicBezTo>
                    <a:pt x="27" y="26"/>
                    <a:pt x="26" y="27"/>
                    <a:pt x="26" y="27"/>
                  </a:cubicBezTo>
                  <a:cubicBezTo>
                    <a:pt x="26" y="28"/>
                    <a:pt x="30" y="27"/>
                    <a:pt x="30" y="27"/>
                  </a:cubicBezTo>
                  <a:cubicBezTo>
                    <a:pt x="31" y="26"/>
                    <a:pt x="33" y="25"/>
                    <a:pt x="34" y="24"/>
                  </a:cubicBezTo>
                  <a:cubicBezTo>
                    <a:pt x="29" y="26"/>
                    <a:pt x="34" y="27"/>
                    <a:pt x="33" y="29"/>
                  </a:cubicBezTo>
                  <a:cubicBezTo>
                    <a:pt x="33" y="29"/>
                    <a:pt x="32" y="28"/>
                    <a:pt x="32" y="28"/>
                  </a:cubicBezTo>
                  <a:cubicBezTo>
                    <a:pt x="30" y="27"/>
                    <a:pt x="29" y="28"/>
                    <a:pt x="28" y="29"/>
                  </a:cubicBezTo>
                  <a:cubicBezTo>
                    <a:pt x="27" y="29"/>
                    <a:pt x="23" y="28"/>
                    <a:pt x="21" y="28"/>
                  </a:cubicBezTo>
                  <a:cubicBezTo>
                    <a:pt x="19" y="28"/>
                    <a:pt x="16" y="26"/>
                    <a:pt x="14" y="25"/>
                  </a:cubicBezTo>
                  <a:cubicBezTo>
                    <a:pt x="13" y="25"/>
                    <a:pt x="12" y="24"/>
                    <a:pt x="11" y="24"/>
                  </a:cubicBezTo>
                  <a:cubicBezTo>
                    <a:pt x="10" y="23"/>
                    <a:pt x="9" y="21"/>
                    <a:pt x="10" y="21"/>
                  </a:cubicBezTo>
                  <a:cubicBezTo>
                    <a:pt x="9" y="21"/>
                    <a:pt x="7" y="21"/>
                    <a:pt x="6" y="22"/>
                  </a:cubicBezTo>
                  <a:cubicBezTo>
                    <a:pt x="4" y="22"/>
                    <a:pt x="2" y="22"/>
                    <a:pt x="0" y="21"/>
                  </a:cubicBezTo>
                  <a:cubicBezTo>
                    <a:pt x="0" y="41"/>
                    <a:pt x="0" y="61"/>
                    <a:pt x="0" y="80"/>
                  </a:cubicBezTo>
                  <a:cubicBezTo>
                    <a:pt x="0" y="85"/>
                    <a:pt x="0" y="89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0" y="99"/>
                    <a:pt x="2" y="97"/>
                    <a:pt x="3" y="97"/>
                  </a:cubicBezTo>
                  <a:cubicBezTo>
                    <a:pt x="5" y="98"/>
                    <a:pt x="5" y="97"/>
                    <a:pt x="7" y="97"/>
                  </a:cubicBezTo>
                  <a:cubicBezTo>
                    <a:pt x="9" y="97"/>
                    <a:pt x="9" y="98"/>
                    <a:pt x="10" y="99"/>
                  </a:cubicBezTo>
                  <a:cubicBezTo>
                    <a:pt x="11" y="101"/>
                    <a:pt x="16" y="107"/>
                    <a:pt x="18" y="107"/>
                  </a:cubicBezTo>
                  <a:cubicBezTo>
                    <a:pt x="19" y="107"/>
                    <a:pt x="21" y="106"/>
                    <a:pt x="22" y="105"/>
                  </a:cubicBezTo>
                  <a:cubicBezTo>
                    <a:pt x="23" y="104"/>
                    <a:pt x="22" y="103"/>
                    <a:pt x="23" y="102"/>
                  </a:cubicBezTo>
                  <a:cubicBezTo>
                    <a:pt x="24" y="102"/>
                    <a:pt x="28" y="101"/>
                    <a:pt x="28" y="102"/>
                  </a:cubicBezTo>
                  <a:cubicBezTo>
                    <a:pt x="30" y="104"/>
                    <a:pt x="32" y="105"/>
                    <a:pt x="33" y="107"/>
                  </a:cubicBezTo>
                  <a:cubicBezTo>
                    <a:pt x="35" y="109"/>
                    <a:pt x="37" y="110"/>
                    <a:pt x="38" y="112"/>
                  </a:cubicBezTo>
                  <a:cubicBezTo>
                    <a:pt x="39" y="113"/>
                    <a:pt x="39" y="114"/>
                    <a:pt x="40" y="116"/>
                  </a:cubicBezTo>
                  <a:cubicBezTo>
                    <a:pt x="42" y="118"/>
                    <a:pt x="43" y="122"/>
                    <a:pt x="46" y="124"/>
                  </a:cubicBezTo>
                  <a:cubicBezTo>
                    <a:pt x="48" y="126"/>
                    <a:pt x="52" y="127"/>
                    <a:pt x="54" y="128"/>
                  </a:cubicBezTo>
                  <a:cubicBezTo>
                    <a:pt x="56" y="129"/>
                    <a:pt x="53" y="130"/>
                    <a:pt x="54" y="132"/>
                  </a:cubicBezTo>
                  <a:cubicBezTo>
                    <a:pt x="55" y="132"/>
                    <a:pt x="56" y="132"/>
                    <a:pt x="56" y="133"/>
                  </a:cubicBezTo>
                  <a:cubicBezTo>
                    <a:pt x="56" y="133"/>
                    <a:pt x="55" y="136"/>
                    <a:pt x="56" y="135"/>
                  </a:cubicBezTo>
                  <a:cubicBezTo>
                    <a:pt x="55" y="136"/>
                    <a:pt x="53" y="136"/>
                    <a:pt x="53" y="138"/>
                  </a:cubicBezTo>
                  <a:cubicBezTo>
                    <a:pt x="52" y="139"/>
                    <a:pt x="55" y="141"/>
                    <a:pt x="56" y="141"/>
                  </a:cubicBezTo>
                  <a:cubicBezTo>
                    <a:pt x="56" y="141"/>
                    <a:pt x="54" y="143"/>
                    <a:pt x="54" y="143"/>
                  </a:cubicBezTo>
                  <a:cubicBezTo>
                    <a:pt x="54" y="143"/>
                    <a:pt x="53" y="142"/>
                    <a:pt x="53" y="141"/>
                  </a:cubicBezTo>
                  <a:cubicBezTo>
                    <a:pt x="52" y="141"/>
                    <a:pt x="53" y="143"/>
                    <a:pt x="53" y="143"/>
                  </a:cubicBezTo>
                  <a:cubicBezTo>
                    <a:pt x="54" y="144"/>
                    <a:pt x="53" y="145"/>
                    <a:pt x="54" y="146"/>
                  </a:cubicBezTo>
                  <a:cubicBezTo>
                    <a:pt x="55" y="148"/>
                    <a:pt x="55" y="148"/>
                    <a:pt x="57" y="147"/>
                  </a:cubicBezTo>
                  <a:cubicBezTo>
                    <a:pt x="57" y="147"/>
                    <a:pt x="58" y="147"/>
                    <a:pt x="58" y="147"/>
                  </a:cubicBezTo>
                  <a:cubicBezTo>
                    <a:pt x="59" y="147"/>
                    <a:pt x="59" y="145"/>
                    <a:pt x="59" y="145"/>
                  </a:cubicBezTo>
                  <a:cubicBezTo>
                    <a:pt x="59" y="145"/>
                    <a:pt x="60" y="147"/>
                    <a:pt x="61" y="147"/>
                  </a:cubicBezTo>
                  <a:cubicBezTo>
                    <a:pt x="61" y="147"/>
                    <a:pt x="60" y="149"/>
                    <a:pt x="60" y="150"/>
                  </a:cubicBezTo>
                  <a:cubicBezTo>
                    <a:pt x="59" y="151"/>
                    <a:pt x="59" y="152"/>
                    <a:pt x="61" y="151"/>
                  </a:cubicBezTo>
                  <a:cubicBezTo>
                    <a:pt x="61" y="150"/>
                    <a:pt x="62" y="150"/>
                    <a:pt x="62" y="150"/>
                  </a:cubicBezTo>
                  <a:cubicBezTo>
                    <a:pt x="63" y="150"/>
                    <a:pt x="63" y="149"/>
                    <a:pt x="63" y="149"/>
                  </a:cubicBezTo>
                  <a:cubicBezTo>
                    <a:pt x="65" y="148"/>
                    <a:pt x="64" y="151"/>
                    <a:pt x="64" y="152"/>
                  </a:cubicBezTo>
                  <a:cubicBezTo>
                    <a:pt x="64" y="153"/>
                    <a:pt x="65" y="154"/>
                    <a:pt x="66" y="154"/>
                  </a:cubicBezTo>
                  <a:cubicBezTo>
                    <a:pt x="67" y="154"/>
                    <a:pt x="68" y="152"/>
                    <a:pt x="69" y="152"/>
                  </a:cubicBezTo>
                  <a:cubicBezTo>
                    <a:pt x="69" y="152"/>
                    <a:pt x="68" y="153"/>
                    <a:pt x="68" y="153"/>
                  </a:cubicBezTo>
                  <a:cubicBezTo>
                    <a:pt x="68" y="153"/>
                    <a:pt x="70" y="154"/>
                    <a:pt x="70" y="154"/>
                  </a:cubicBezTo>
                  <a:cubicBezTo>
                    <a:pt x="70" y="154"/>
                    <a:pt x="63" y="156"/>
                    <a:pt x="66" y="158"/>
                  </a:cubicBezTo>
                  <a:cubicBezTo>
                    <a:pt x="66" y="158"/>
                    <a:pt x="72" y="157"/>
                    <a:pt x="71" y="158"/>
                  </a:cubicBezTo>
                  <a:cubicBezTo>
                    <a:pt x="71" y="158"/>
                    <a:pt x="66" y="158"/>
                    <a:pt x="67" y="160"/>
                  </a:cubicBezTo>
                  <a:cubicBezTo>
                    <a:pt x="67" y="160"/>
                    <a:pt x="69" y="160"/>
                    <a:pt x="69" y="160"/>
                  </a:cubicBezTo>
                  <a:cubicBezTo>
                    <a:pt x="68" y="161"/>
                    <a:pt x="66" y="161"/>
                    <a:pt x="67" y="162"/>
                  </a:cubicBezTo>
                  <a:cubicBezTo>
                    <a:pt x="69" y="163"/>
                    <a:pt x="71" y="163"/>
                    <a:pt x="72" y="163"/>
                  </a:cubicBezTo>
                  <a:cubicBezTo>
                    <a:pt x="74" y="163"/>
                    <a:pt x="73" y="164"/>
                    <a:pt x="74" y="164"/>
                  </a:cubicBezTo>
                  <a:cubicBezTo>
                    <a:pt x="76" y="165"/>
                    <a:pt x="76" y="162"/>
                    <a:pt x="77" y="162"/>
                  </a:cubicBezTo>
                  <a:cubicBezTo>
                    <a:pt x="78" y="162"/>
                    <a:pt x="77" y="164"/>
                    <a:pt x="77" y="164"/>
                  </a:cubicBezTo>
                  <a:cubicBezTo>
                    <a:pt x="76" y="165"/>
                    <a:pt x="76" y="165"/>
                    <a:pt x="77" y="166"/>
                  </a:cubicBezTo>
                  <a:cubicBezTo>
                    <a:pt x="80" y="168"/>
                    <a:pt x="81" y="163"/>
                    <a:pt x="81" y="163"/>
                  </a:cubicBezTo>
                  <a:cubicBezTo>
                    <a:pt x="81" y="163"/>
                    <a:pt x="81" y="166"/>
                    <a:pt x="80" y="166"/>
                  </a:cubicBezTo>
                  <a:cubicBezTo>
                    <a:pt x="80" y="167"/>
                    <a:pt x="82" y="166"/>
                    <a:pt x="83" y="166"/>
                  </a:cubicBezTo>
                  <a:cubicBezTo>
                    <a:pt x="82" y="168"/>
                    <a:pt x="81" y="169"/>
                    <a:pt x="83" y="170"/>
                  </a:cubicBezTo>
                  <a:cubicBezTo>
                    <a:pt x="85" y="171"/>
                    <a:pt x="86" y="168"/>
                    <a:pt x="86" y="168"/>
                  </a:cubicBezTo>
                  <a:cubicBezTo>
                    <a:pt x="86" y="168"/>
                    <a:pt x="86" y="169"/>
                    <a:pt x="86" y="170"/>
                  </a:cubicBezTo>
                  <a:cubicBezTo>
                    <a:pt x="87" y="172"/>
                    <a:pt x="86" y="171"/>
                    <a:pt x="85" y="171"/>
                  </a:cubicBezTo>
                  <a:cubicBezTo>
                    <a:pt x="84" y="172"/>
                    <a:pt x="90" y="173"/>
                    <a:pt x="89" y="171"/>
                  </a:cubicBezTo>
                  <a:cubicBezTo>
                    <a:pt x="91" y="174"/>
                    <a:pt x="90" y="176"/>
                    <a:pt x="94" y="176"/>
                  </a:cubicBezTo>
                  <a:cubicBezTo>
                    <a:pt x="97" y="176"/>
                    <a:pt x="99" y="176"/>
                    <a:pt x="102" y="176"/>
                  </a:cubicBezTo>
                  <a:cubicBezTo>
                    <a:pt x="113" y="176"/>
                    <a:pt x="123" y="176"/>
                    <a:pt x="133" y="176"/>
                  </a:cubicBezTo>
                  <a:cubicBezTo>
                    <a:pt x="158" y="176"/>
                    <a:pt x="183" y="176"/>
                    <a:pt x="208" y="176"/>
                  </a:cubicBezTo>
                  <a:cubicBezTo>
                    <a:pt x="213" y="176"/>
                    <a:pt x="218" y="176"/>
                    <a:pt x="223" y="176"/>
                  </a:cubicBezTo>
                  <a:cubicBezTo>
                    <a:pt x="224" y="176"/>
                    <a:pt x="229" y="177"/>
                    <a:pt x="229" y="174"/>
                  </a:cubicBezTo>
                  <a:close/>
                  <a:moveTo>
                    <a:pt x="112" y="54"/>
                  </a:moveTo>
                  <a:cubicBezTo>
                    <a:pt x="110" y="54"/>
                    <a:pt x="108" y="53"/>
                    <a:pt x="106" y="54"/>
                  </a:cubicBezTo>
                  <a:cubicBezTo>
                    <a:pt x="104" y="57"/>
                    <a:pt x="108" y="56"/>
                    <a:pt x="108" y="57"/>
                  </a:cubicBezTo>
                  <a:cubicBezTo>
                    <a:pt x="108" y="56"/>
                    <a:pt x="100" y="60"/>
                    <a:pt x="100" y="60"/>
                  </a:cubicBezTo>
                  <a:cubicBezTo>
                    <a:pt x="98" y="59"/>
                    <a:pt x="107" y="53"/>
                    <a:pt x="99" y="56"/>
                  </a:cubicBezTo>
                  <a:cubicBezTo>
                    <a:pt x="98" y="56"/>
                    <a:pt x="97" y="57"/>
                    <a:pt x="97" y="57"/>
                  </a:cubicBezTo>
                  <a:cubicBezTo>
                    <a:pt x="96" y="58"/>
                    <a:pt x="97" y="59"/>
                    <a:pt x="96" y="60"/>
                  </a:cubicBezTo>
                  <a:cubicBezTo>
                    <a:pt x="95" y="60"/>
                    <a:pt x="88" y="59"/>
                    <a:pt x="88" y="59"/>
                  </a:cubicBezTo>
                  <a:cubicBezTo>
                    <a:pt x="88" y="58"/>
                    <a:pt x="91" y="59"/>
                    <a:pt x="91" y="58"/>
                  </a:cubicBezTo>
                  <a:cubicBezTo>
                    <a:pt x="92" y="57"/>
                    <a:pt x="91" y="57"/>
                    <a:pt x="92" y="56"/>
                  </a:cubicBezTo>
                  <a:cubicBezTo>
                    <a:pt x="92" y="55"/>
                    <a:pt x="94" y="54"/>
                    <a:pt x="94" y="54"/>
                  </a:cubicBezTo>
                  <a:cubicBezTo>
                    <a:pt x="94" y="53"/>
                    <a:pt x="91" y="52"/>
                    <a:pt x="94" y="52"/>
                  </a:cubicBezTo>
                  <a:cubicBezTo>
                    <a:pt x="94" y="52"/>
                    <a:pt x="98" y="53"/>
                    <a:pt x="98" y="52"/>
                  </a:cubicBezTo>
                  <a:cubicBezTo>
                    <a:pt x="98" y="51"/>
                    <a:pt x="93" y="50"/>
                    <a:pt x="92" y="50"/>
                  </a:cubicBezTo>
                  <a:cubicBezTo>
                    <a:pt x="91" y="50"/>
                    <a:pt x="89" y="51"/>
                    <a:pt x="87" y="51"/>
                  </a:cubicBezTo>
                  <a:cubicBezTo>
                    <a:pt x="86" y="51"/>
                    <a:pt x="84" y="50"/>
                    <a:pt x="82" y="51"/>
                  </a:cubicBezTo>
                  <a:cubicBezTo>
                    <a:pt x="81" y="51"/>
                    <a:pt x="79" y="53"/>
                    <a:pt x="80" y="51"/>
                  </a:cubicBezTo>
                  <a:cubicBezTo>
                    <a:pt x="81" y="49"/>
                    <a:pt x="83" y="50"/>
                    <a:pt x="84" y="49"/>
                  </a:cubicBezTo>
                  <a:cubicBezTo>
                    <a:pt x="86" y="49"/>
                    <a:pt x="89" y="48"/>
                    <a:pt x="91" y="47"/>
                  </a:cubicBezTo>
                  <a:cubicBezTo>
                    <a:pt x="95" y="46"/>
                    <a:pt x="99" y="46"/>
                    <a:pt x="102" y="44"/>
                  </a:cubicBezTo>
                  <a:cubicBezTo>
                    <a:pt x="104" y="44"/>
                    <a:pt x="107" y="43"/>
                    <a:pt x="108" y="45"/>
                  </a:cubicBezTo>
                  <a:cubicBezTo>
                    <a:pt x="109" y="46"/>
                    <a:pt x="105" y="47"/>
                    <a:pt x="104" y="48"/>
                  </a:cubicBezTo>
                  <a:cubicBezTo>
                    <a:pt x="102" y="49"/>
                    <a:pt x="110" y="49"/>
                    <a:pt x="111" y="49"/>
                  </a:cubicBezTo>
                  <a:cubicBezTo>
                    <a:pt x="111" y="49"/>
                    <a:pt x="113" y="49"/>
                    <a:pt x="113" y="49"/>
                  </a:cubicBezTo>
                  <a:cubicBezTo>
                    <a:pt x="114" y="48"/>
                    <a:pt x="116" y="46"/>
                    <a:pt x="117" y="47"/>
                  </a:cubicBezTo>
                  <a:cubicBezTo>
                    <a:pt x="118" y="48"/>
                    <a:pt x="113" y="54"/>
                    <a:pt x="112" y="54"/>
                  </a:cubicBezTo>
                  <a:cubicBezTo>
                    <a:pt x="110" y="54"/>
                    <a:pt x="114" y="54"/>
                    <a:pt x="112" y="54"/>
                  </a:cubicBezTo>
                  <a:close/>
                  <a:moveTo>
                    <a:pt x="157" y="78"/>
                  </a:moveTo>
                  <a:cubicBezTo>
                    <a:pt x="157" y="78"/>
                    <a:pt x="152" y="78"/>
                    <a:pt x="153" y="78"/>
                  </a:cubicBezTo>
                  <a:cubicBezTo>
                    <a:pt x="153" y="79"/>
                    <a:pt x="155" y="78"/>
                    <a:pt x="155" y="79"/>
                  </a:cubicBezTo>
                  <a:cubicBezTo>
                    <a:pt x="155" y="80"/>
                    <a:pt x="151" y="81"/>
                    <a:pt x="150" y="81"/>
                  </a:cubicBezTo>
                  <a:cubicBezTo>
                    <a:pt x="148" y="81"/>
                    <a:pt x="147" y="83"/>
                    <a:pt x="145" y="84"/>
                  </a:cubicBezTo>
                  <a:cubicBezTo>
                    <a:pt x="145" y="84"/>
                    <a:pt x="141" y="84"/>
                    <a:pt x="142" y="85"/>
                  </a:cubicBezTo>
                  <a:cubicBezTo>
                    <a:pt x="142" y="86"/>
                    <a:pt x="145" y="86"/>
                    <a:pt x="142" y="88"/>
                  </a:cubicBezTo>
                  <a:cubicBezTo>
                    <a:pt x="141" y="88"/>
                    <a:pt x="137" y="88"/>
                    <a:pt x="137" y="89"/>
                  </a:cubicBezTo>
                  <a:cubicBezTo>
                    <a:pt x="136" y="89"/>
                    <a:pt x="137" y="90"/>
                    <a:pt x="137" y="90"/>
                  </a:cubicBezTo>
                  <a:cubicBezTo>
                    <a:pt x="137" y="92"/>
                    <a:pt x="135" y="92"/>
                    <a:pt x="134" y="92"/>
                  </a:cubicBezTo>
                  <a:cubicBezTo>
                    <a:pt x="131" y="93"/>
                    <a:pt x="128" y="93"/>
                    <a:pt x="125" y="93"/>
                  </a:cubicBezTo>
                  <a:cubicBezTo>
                    <a:pt x="125" y="93"/>
                    <a:pt x="120" y="90"/>
                    <a:pt x="120" y="90"/>
                  </a:cubicBezTo>
                  <a:cubicBezTo>
                    <a:pt x="122" y="89"/>
                    <a:pt x="125" y="90"/>
                    <a:pt x="126" y="89"/>
                  </a:cubicBezTo>
                  <a:cubicBezTo>
                    <a:pt x="127" y="89"/>
                    <a:pt x="126" y="87"/>
                    <a:pt x="127" y="87"/>
                  </a:cubicBezTo>
                  <a:cubicBezTo>
                    <a:pt x="128" y="85"/>
                    <a:pt x="130" y="86"/>
                    <a:pt x="131" y="85"/>
                  </a:cubicBezTo>
                  <a:cubicBezTo>
                    <a:pt x="132" y="85"/>
                    <a:pt x="130" y="83"/>
                    <a:pt x="130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8" y="79"/>
                    <a:pt x="126" y="80"/>
                    <a:pt x="126" y="79"/>
                  </a:cubicBezTo>
                  <a:cubicBezTo>
                    <a:pt x="125" y="78"/>
                    <a:pt x="128" y="79"/>
                    <a:pt x="128" y="79"/>
                  </a:cubicBezTo>
                  <a:cubicBezTo>
                    <a:pt x="131" y="80"/>
                    <a:pt x="134" y="81"/>
                    <a:pt x="136" y="82"/>
                  </a:cubicBezTo>
                  <a:cubicBezTo>
                    <a:pt x="138" y="84"/>
                    <a:pt x="142" y="83"/>
                    <a:pt x="144" y="82"/>
                  </a:cubicBezTo>
                  <a:cubicBezTo>
                    <a:pt x="147" y="81"/>
                    <a:pt x="148" y="78"/>
                    <a:pt x="152" y="77"/>
                  </a:cubicBezTo>
                  <a:cubicBezTo>
                    <a:pt x="153" y="76"/>
                    <a:pt x="155" y="76"/>
                    <a:pt x="157" y="77"/>
                  </a:cubicBezTo>
                  <a:cubicBezTo>
                    <a:pt x="157" y="77"/>
                    <a:pt x="160" y="78"/>
                    <a:pt x="160" y="78"/>
                  </a:cubicBezTo>
                  <a:cubicBezTo>
                    <a:pt x="160" y="78"/>
                    <a:pt x="158" y="78"/>
                    <a:pt x="157" y="78"/>
                  </a:cubicBezTo>
                  <a:close/>
                  <a:moveTo>
                    <a:pt x="222" y="165"/>
                  </a:moveTo>
                  <a:cubicBezTo>
                    <a:pt x="221" y="167"/>
                    <a:pt x="219" y="163"/>
                    <a:pt x="219" y="162"/>
                  </a:cubicBezTo>
                  <a:cubicBezTo>
                    <a:pt x="219" y="160"/>
                    <a:pt x="221" y="159"/>
                    <a:pt x="221" y="157"/>
                  </a:cubicBezTo>
                  <a:cubicBezTo>
                    <a:pt x="220" y="156"/>
                    <a:pt x="219" y="159"/>
                    <a:pt x="218" y="158"/>
                  </a:cubicBezTo>
                  <a:cubicBezTo>
                    <a:pt x="218" y="157"/>
                    <a:pt x="218" y="154"/>
                    <a:pt x="216" y="154"/>
                  </a:cubicBezTo>
                  <a:cubicBezTo>
                    <a:pt x="216" y="154"/>
                    <a:pt x="216" y="156"/>
                    <a:pt x="215" y="156"/>
                  </a:cubicBezTo>
                  <a:cubicBezTo>
                    <a:pt x="214" y="155"/>
                    <a:pt x="214" y="154"/>
                    <a:pt x="213" y="153"/>
                  </a:cubicBezTo>
                  <a:cubicBezTo>
                    <a:pt x="212" y="152"/>
                    <a:pt x="211" y="151"/>
                    <a:pt x="210" y="150"/>
                  </a:cubicBezTo>
                  <a:cubicBezTo>
                    <a:pt x="209" y="149"/>
                    <a:pt x="212" y="149"/>
                    <a:pt x="212" y="148"/>
                  </a:cubicBezTo>
                  <a:cubicBezTo>
                    <a:pt x="211" y="147"/>
                    <a:pt x="209" y="148"/>
                    <a:pt x="209" y="147"/>
                  </a:cubicBezTo>
                  <a:cubicBezTo>
                    <a:pt x="209" y="146"/>
                    <a:pt x="210" y="143"/>
                    <a:pt x="210" y="142"/>
                  </a:cubicBezTo>
                  <a:cubicBezTo>
                    <a:pt x="212" y="140"/>
                    <a:pt x="217" y="147"/>
                    <a:pt x="217" y="148"/>
                  </a:cubicBezTo>
                  <a:cubicBezTo>
                    <a:pt x="218" y="150"/>
                    <a:pt x="219" y="151"/>
                    <a:pt x="219" y="153"/>
                  </a:cubicBezTo>
                  <a:cubicBezTo>
                    <a:pt x="220" y="155"/>
                    <a:pt x="220" y="154"/>
                    <a:pt x="221" y="156"/>
                  </a:cubicBezTo>
                  <a:cubicBezTo>
                    <a:pt x="221" y="157"/>
                    <a:pt x="222" y="158"/>
                    <a:pt x="222" y="159"/>
                  </a:cubicBezTo>
                  <a:cubicBezTo>
                    <a:pt x="223" y="161"/>
                    <a:pt x="222" y="163"/>
                    <a:pt x="222" y="165"/>
                  </a:cubicBezTo>
                  <a:cubicBezTo>
                    <a:pt x="221" y="166"/>
                    <a:pt x="222" y="164"/>
                    <a:pt x="222" y="16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0"/>
            <p:cNvSpPr/>
            <p:nvPr/>
          </p:nvSpPr>
          <p:spPr>
            <a:xfrm>
              <a:off x="17343513" y="9466307"/>
              <a:ext cx="95541" cy="82827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cubicBezTo>
                    <a:pt x="7" y="1"/>
                    <a:pt x="0" y="4"/>
                    <a:pt x="2" y="7"/>
                  </a:cubicBezTo>
                  <a:cubicBezTo>
                    <a:pt x="4" y="9"/>
                    <a:pt x="9" y="3"/>
                    <a:pt x="10" y="3"/>
                  </a:cubicBezTo>
                  <a:cubicBezTo>
                    <a:pt x="10" y="2"/>
                    <a:pt x="9" y="1"/>
                    <a:pt x="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10"/>
            <p:cNvSpPr/>
            <p:nvPr/>
          </p:nvSpPr>
          <p:spPr>
            <a:xfrm>
              <a:off x="17419944" y="9447193"/>
              <a:ext cx="121018" cy="44598"/>
            </a:xfrm>
            <a:custGeom>
              <a:avLst/>
              <a:gdLst/>
              <a:ahLst/>
              <a:cxnLst/>
              <a:rect l="l" t="t" r="r" b="b"/>
              <a:pathLst>
                <a:path w="13" h="5" extrusionOk="0">
                  <a:moveTo>
                    <a:pt x="12" y="0"/>
                  </a:moveTo>
                  <a:cubicBezTo>
                    <a:pt x="13" y="0"/>
                    <a:pt x="7" y="0"/>
                    <a:pt x="7" y="0"/>
                  </a:cubicBezTo>
                  <a:cubicBezTo>
                    <a:pt x="6" y="0"/>
                    <a:pt x="0" y="1"/>
                    <a:pt x="1" y="2"/>
                  </a:cubicBezTo>
                  <a:cubicBezTo>
                    <a:pt x="3" y="5"/>
                    <a:pt x="2" y="5"/>
                    <a:pt x="5" y="3"/>
                  </a:cubicBezTo>
                  <a:cubicBezTo>
                    <a:pt x="8" y="2"/>
                    <a:pt x="10" y="2"/>
                    <a:pt x="1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10"/>
            <p:cNvSpPr/>
            <p:nvPr/>
          </p:nvSpPr>
          <p:spPr>
            <a:xfrm>
              <a:off x="12273444" y="6414553"/>
              <a:ext cx="289811" cy="159279"/>
            </a:xfrm>
            <a:custGeom>
              <a:avLst/>
              <a:gdLst/>
              <a:ahLst/>
              <a:cxnLst/>
              <a:rect l="l" t="t" r="r" b="b"/>
              <a:pathLst>
                <a:path w="31" h="17" extrusionOk="0">
                  <a:moveTo>
                    <a:pt x="10" y="17"/>
                  </a:moveTo>
                  <a:cubicBezTo>
                    <a:pt x="12" y="17"/>
                    <a:pt x="11" y="14"/>
                    <a:pt x="13" y="14"/>
                  </a:cubicBezTo>
                  <a:cubicBezTo>
                    <a:pt x="15" y="14"/>
                    <a:pt x="16" y="16"/>
                    <a:pt x="18" y="16"/>
                  </a:cubicBezTo>
                  <a:cubicBezTo>
                    <a:pt x="19" y="16"/>
                    <a:pt x="20" y="16"/>
                    <a:pt x="21" y="16"/>
                  </a:cubicBezTo>
                  <a:cubicBezTo>
                    <a:pt x="22" y="16"/>
                    <a:pt x="23" y="15"/>
                    <a:pt x="23" y="15"/>
                  </a:cubicBezTo>
                  <a:cubicBezTo>
                    <a:pt x="26" y="14"/>
                    <a:pt x="27" y="13"/>
                    <a:pt x="29" y="11"/>
                  </a:cubicBezTo>
                  <a:cubicBezTo>
                    <a:pt x="31" y="9"/>
                    <a:pt x="29" y="8"/>
                    <a:pt x="27" y="7"/>
                  </a:cubicBezTo>
                  <a:cubicBezTo>
                    <a:pt x="25" y="6"/>
                    <a:pt x="22" y="3"/>
                    <a:pt x="21" y="5"/>
                  </a:cubicBezTo>
                  <a:cubicBezTo>
                    <a:pt x="19" y="8"/>
                    <a:pt x="18" y="4"/>
                    <a:pt x="17" y="3"/>
                  </a:cubicBezTo>
                  <a:cubicBezTo>
                    <a:pt x="16" y="2"/>
                    <a:pt x="13" y="3"/>
                    <a:pt x="13" y="0"/>
                  </a:cubicBezTo>
                  <a:cubicBezTo>
                    <a:pt x="13" y="1"/>
                    <a:pt x="12" y="3"/>
                    <a:pt x="11" y="2"/>
                  </a:cubicBezTo>
                  <a:cubicBezTo>
                    <a:pt x="9" y="0"/>
                    <a:pt x="9" y="0"/>
                    <a:pt x="8" y="2"/>
                  </a:cubicBezTo>
                  <a:cubicBezTo>
                    <a:pt x="7" y="3"/>
                    <a:pt x="0" y="5"/>
                    <a:pt x="0" y="6"/>
                  </a:cubicBezTo>
                  <a:cubicBezTo>
                    <a:pt x="0" y="6"/>
                    <a:pt x="1" y="9"/>
                    <a:pt x="2" y="10"/>
                  </a:cubicBezTo>
                  <a:cubicBezTo>
                    <a:pt x="2" y="11"/>
                    <a:pt x="3" y="12"/>
                    <a:pt x="4" y="13"/>
                  </a:cubicBezTo>
                  <a:cubicBezTo>
                    <a:pt x="6" y="14"/>
                    <a:pt x="8" y="17"/>
                    <a:pt x="10" y="17"/>
                  </a:cubicBezTo>
                  <a:close/>
                </a:path>
              </a:pathLst>
            </a:custGeom>
            <a:solidFill>
              <a:srgbClr val="99B3E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10"/>
            <p:cNvSpPr/>
            <p:nvPr/>
          </p:nvSpPr>
          <p:spPr>
            <a:xfrm>
              <a:off x="12142870" y="6545160"/>
              <a:ext cx="347132" cy="149721"/>
            </a:xfrm>
            <a:custGeom>
              <a:avLst/>
              <a:gdLst/>
              <a:ahLst/>
              <a:cxnLst/>
              <a:rect l="l" t="t" r="r" b="b"/>
              <a:pathLst>
                <a:path w="37" h="16" extrusionOk="0">
                  <a:moveTo>
                    <a:pt x="32" y="2"/>
                  </a:move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6" y="3"/>
                    <a:pt x="24" y="3"/>
                  </a:cubicBezTo>
                  <a:cubicBezTo>
                    <a:pt x="22" y="3"/>
                    <a:pt x="22" y="2"/>
                    <a:pt x="20" y="3"/>
                  </a:cubicBezTo>
                  <a:cubicBezTo>
                    <a:pt x="20" y="3"/>
                    <a:pt x="16" y="6"/>
                    <a:pt x="17" y="7"/>
                  </a:cubicBezTo>
                  <a:cubicBezTo>
                    <a:pt x="17" y="8"/>
                    <a:pt x="19" y="10"/>
                    <a:pt x="16" y="9"/>
                  </a:cubicBezTo>
                  <a:cubicBezTo>
                    <a:pt x="15" y="9"/>
                    <a:pt x="14" y="8"/>
                    <a:pt x="13" y="9"/>
                  </a:cubicBezTo>
                  <a:cubicBezTo>
                    <a:pt x="12" y="9"/>
                    <a:pt x="10" y="10"/>
                    <a:pt x="9" y="10"/>
                  </a:cubicBezTo>
                  <a:cubicBezTo>
                    <a:pt x="7" y="10"/>
                    <a:pt x="6" y="8"/>
                    <a:pt x="5" y="11"/>
                  </a:cubicBezTo>
                  <a:cubicBezTo>
                    <a:pt x="5" y="11"/>
                    <a:pt x="1" y="9"/>
                    <a:pt x="0" y="9"/>
                  </a:cubicBezTo>
                  <a:cubicBezTo>
                    <a:pt x="0" y="11"/>
                    <a:pt x="1" y="12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5"/>
                    <a:pt x="8" y="14"/>
                  </a:cubicBezTo>
                  <a:cubicBezTo>
                    <a:pt x="10" y="13"/>
                    <a:pt x="10" y="13"/>
                    <a:pt x="12" y="13"/>
                  </a:cubicBezTo>
                  <a:cubicBezTo>
                    <a:pt x="14" y="13"/>
                    <a:pt x="13" y="14"/>
                    <a:pt x="15" y="15"/>
                  </a:cubicBezTo>
                  <a:cubicBezTo>
                    <a:pt x="17" y="16"/>
                    <a:pt x="20" y="16"/>
                    <a:pt x="22" y="16"/>
                  </a:cubicBezTo>
                  <a:cubicBezTo>
                    <a:pt x="25" y="16"/>
                    <a:pt x="26" y="14"/>
                    <a:pt x="29" y="14"/>
                  </a:cubicBezTo>
                  <a:cubicBezTo>
                    <a:pt x="31" y="14"/>
                    <a:pt x="33" y="13"/>
                    <a:pt x="33" y="12"/>
                  </a:cubicBezTo>
                  <a:cubicBezTo>
                    <a:pt x="34" y="11"/>
                    <a:pt x="34" y="10"/>
                    <a:pt x="34" y="9"/>
                  </a:cubicBezTo>
                  <a:cubicBezTo>
                    <a:pt x="34" y="7"/>
                    <a:pt x="35" y="9"/>
                    <a:pt x="36" y="8"/>
                  </a:cubicBezTo>
                  <a:cubicBezTo>
                    <a:pt x="37" y="6"/>
                    <a:pt x="36" y="3"/>
                    <a:pt x="36" y="2"/>
                  </a:cubicBezTo>
                  <a:cubicBezTo>
                    <a:pt x="34" y="2"/>
                    <a:pt x="33" y="2"/>
                    <a:pt x="32" y="2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0"/>
            <p:cNvSpPr/>
            <p:nvPr/>
          </p:nvSpPr>
          <p:spPr>
            <a:xfrm>
              <a:off x="12021850" y="6656654"/>
              <a:ext cx="531848" cy="516057"/>
            </a:xfrm>
            <a:custGeom>
              <a:avLst/>
              <a:gdLst/>
              <a:ahLst/>
              <a:cxnLst/>
              <a:rect l="l" t="t" r="r" b="b"/>
              <a:pathLst>
                <a:path w="57" h="55" extrusionOk="0">
                  <a:moveTo>
                    <a:pt x="37" y="10"/>
                  </a:moveTo>
                  <a:cubicBezTo>
                    <a:pt x="38" y="9"/>
                    <a:pt x="40" y="10"/>
                    <a:pt x="41" y="9"/>
                  </a:cubicBezTo>
                  <a:cubicBezTo>
                    <a:pt x="43" y="8"/>
                    <a:pt x="42" y="7"/>
                    <a:pt x="43" y="6"/>
                  </a:cubicBezTo>
                  <a:cubicBezTo>
                    <a:pt x="43" y="5"/>
                    <a:pt x="44" y="4"/>
                    <a:pt x="45" y="4"/>
                  </a:cubicBezTo>
                  <a:cubicBezTo>
                    <a:pt x="46" y="3"/>
                    <a:pt x="45" y="3"/>
                    <a:pt x="45" y="1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39" y="2"/>
                    <a:pt x="37" y="5"/>
                    <a:pt x="36" y="4"/>
                  </a:cubicBezTo>
                  <a:cubicBezTo>
                    <a:pt x="33" y="3"/>
                    <a:pt x="28" y="4"/>
                    <a:pt x="27" y="1"/>
                  </a:cubicBezTo>
                  <a:cubicBezTo>
                    <a:pt x="26" y="0"/>
                    <a:pt x="23" y="1"/>
                    <a:pt x="22" y="1"/>
                  </a:cubicBezTo>
                  <a:cubicBezTo>
                    <a:pt x="20" y="3"/>
                    <a:pt x="20" y="1"/>
                    <a:pt x="19" y="1"/>
                  </a:cubicBezTo>
                  <a:cubicBezTo>
                    <a:pt x="18" y="1"/>
                    <a:pt x="18" y="3"/>
                    <a:pt x="18" y="3"/>
                  </a:cubicBezTo>
                  <a:cubicBezTo>
                    <a:pt x="18" y="3"/>
                    <a:pt x="17" y="4"/>
                    <a:pt x="17" y="4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3" y="5"/>
                    <a:pt x="13" y="5"/>
                    <a:pt x="12" y="4"/>
                  </a:cubicBezTo>
                  <a:cubicBezTo>
                    <a:pt x="12" y="4"/>
                    <a:pt x="11" y="7"/>
                    <a:pt x="11" y="8"/>
                  </a:cubicBezTo>
                  <a:cubicBezTo>
                    <a:pt x="11" y="9"/>
                    <a:pt x="9" y="6"/>
                    <a:pt x="9" y="5"/>
                  </a:cubicBezTo>
                  <a:cubicBezTo>
                    <a:pt x="7" y="4"/>
                    <a:pt x="6" y="7"/>
                    <a:pt x="5" y="7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1" y="12"/>
                    <a:pt x="0" y="12"/>
                    <a:pt x="0" y="14"/>
                  </a:cubicBezTo>
                  <a:cubicBezTo>
                    <a:pt x="0" y="15"/>
                    <a:pt x="0" y="18"/>
                    <a:pt x="2" y="18"/>
                  </a:cubicBezTo>
                  <a:cubicBezTo>
                    <a:pt x="3" y="19"/>
                    <a:pt x="4" y="18"/>
                    <a:pt x="4" y="21"/>
                  </a:cubicBezTo>
                  <a:cubicBezTo>
                    <a:pt x="6" y="20"/>
                    <a:pt x="10" y="16"/>
                    <a:pt x="12" y="17"/>
                  </a:cubicBezTo>
                  <a:cubicBezTo>
                    <a:pt x="13" y="18"/>
                    <a:pt x="14" y="19"/>
                    <a:pt x="15" y="19"/>
                  </a:cubicBezTo>
                  <a:cubicBezTo>
                    <a:pt x="16" y="19"/>
                    <a:pt x="17" y="21"/>
                    <a:pt x="17" y="22"/>
                  </a:cubicBezTo>
                  <a:cubicBezTo>
                    <a:pt x="18" y="23"/>
                    <a:pt x="18" y="24"/>
                    <a:pt x="18" y="25"/>
                  </a:cubicBezTo>
                  <a:cubicBezTo>
                    <a:pt x="19" y="26"/>
                    <a:pt x="20" y="27"/>
                    <a:pt x="21" y="28"/>
                  </a:cubicBezTo>
                  <a:cubicBezTo>
                    <a:pt x="23" y="29"/>
                    <a:pt x="25" y="31"/>
                    <a:pt x="28" y="33"/>
                  </a:cubicBezTo>
                  <a:cubicBezTo>
                    <a:pt x="30" y="35"/>
                    <a:pt x="31" y="35"/>
                    <a:pt x="33" y="36"/>
                  </a:cubicBezTo>
                  <a:cubicBezTo>
                    <a:pt x="36" y="38"/>
                    <a:pt x="38" y="41"/>
                    <a:pt x="42" y="42"/>
                  </a:cubicBezTo>
                  <a:cubicBezTo>
                    <a:pt x="44" y="43"/>
                    <a:pt x="44" y="46"/>
                    <a:pt x="45" y="48"/>
                  </a:cubicBezTo>
                  <a:cubicBezTo>
                    <a:pt x="45" y="50"/>
                    <a:pt x="42" y="52"/>
                    <a:pt x="43" y="55"/>
                  </a:cubicBezTo>
                  <a:cubicBezTo>
                    <a:pt x="43" y="54"/>
                    <a:pt x="49" y="49"/>
                    <a:pt x="49" y="48"/>
                  </a:cubicBezTo>
                  <a:cubicBezTo>
                    <a:pt x="50" y="47"/>
                    <a:pt x="47" y="45"/>
                    <a:pt x="47" y="45"/>
                  </a:cubicBezTo>
                  <a:cubicBezTo>
                    <a:pt x="45" y="43"/>
                    <a:pt x="49" y="39"/>
                    <a:pt x="50" y="40"/>
                  </a:cubicBezTo>
                  <a:cubicBezTo>
                    <a:pt x="51" y="41"/>
                    <a:pt x="52" y="41"/>
                    <a:pt x="53" y="41"/>
                  </a:cubicBezTo>
                  <a:cubicBezTo>
                    <a:pt x="54" y="42"/>
                    <a:pt x="54" y="43"/>
                    <a:pt x="55" y="44"/>
                  </a:cubicBezTo>
                  <a:cubicBezTo>
                    <a:pt x="57" y="44"/>
                    <a:pt x="54" y="40"/>
                    <a:pt x="53" y="39"/>
                  </a:cubicBezTo>
                  <a:cubicBezTo>
                    <a:pt x="51" y="37"/>
                    <a:pt x="47" y="37"/>
                    <a:pt x="44" y="35"/>
                  </a:cubicBezTo>
                  <a:cubicBezTo>
                    <a:pt x="43" y="34"/>
                    <a:pt x="46" y="32"/>
                    <a:pt x="44" y="32"/>
                  </a:cubicBezTo>
                  <a:cubicBezTo>
                    <a:pt x="43" y="31"/>
                    <a:pt x="41" y="32"/>
                    <a:pt x="39" y="31"/>
                  </a:cubicBezTo>
                  <a:cubicBezTo>
                    <a:pt x="37" y="30"/>
                    <a:pt x="36" y="28"/>
                    <a:pt x="35" y="26"/>
                  </a:cubicBezTo>
                  <a:cubicBezTo>
                    <a:pt x="34" y="24"/>
                    <a:pt x="34" y="22"/>
                    <a:pt x="32" y="21"/>
                  </a:cubicBezTo>
                  <a:cubicBezTo>
                    <a:pt x="31" y="20"/>
                    <a:pt x="27" y="19"/>
                    <a:pt x="27" y="17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7" y="9"/>
                    <a:pt x="30" y="10"/>
                    <a:pt x="30" y="9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4" y="8"/>
                    <a:pt x="34" y="9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37" y="9"/>
                    <a:pt x="36" y="10"/>
                    <a:pt x="37" y="10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0"/>
            <p:cNvSpPr/>
            <p:nvPr/>
          </p:nvSpPr>
          <p:spPr>
            <a:xfrm>
              <a:off x="12330767" y="6685324"/>
              <a:ext cx="251592" cy="235731"/>
            </a:xfrm>
            <a:custGeom>
              <a:avLst/>
              <a:gdLst/>
              <a:ahLst/>
              <a:cxnLst/>
              <a:rect l="l" t="t" r="r" b="b"/>
              <a:pathLst>
                <a:path w="27" h="25" extrusionOk="0">
                  <a:moveTo>
                    <a:pt x="12" y="10"/>
                  </a:moveTo>
                  <a:cubicBezTo>
                    <a:pt x="15" y="10"/>
                    <a:pt x="18" y="8"/>
                    <a:pt x="21" y="9"/>
                  </a:cubicBezTo>
                  <a:cubicBezTo>
                    <a:pt x="23" y="9"/>
                    <a:pt x="25" y="10"/>
                    <a:pt x="27" y="11"/>
                  </a:cubicBezTo>
                  <a:cubicBezTo>
                    <a:pt x="26" y="9"/>
                    <a:pt x="26" y="7"/>
                    <a:pt x="25" y="4"/>
                  </a:cubicBezTo>
                  <a:cubicBezTo>
                    <a:pt x="22" y="6"/>
                    <a:pt x="19" y="4"/>
                    <a:pt x="17" y="3"/>
                  </a:cubicBezTo>
                  <a:cubicBezTo>
                    <a:pt x="15" y="2"/>
                    <a:pt x="14" y="2"/>
                    <a:pt x="13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9" y="3"/>
                    <a:pt x="10" y="8"/>
                    <a:pt x="6" y="7"/>
                  </a:cubicBezTo>
                  <a:cubicBezTo>
                    <a:pt x="4" y="6"/>
                    <a:pt x="2" y="7"/>
                    <a:pt x="1" y="7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1"/>
                    <a:pt x="3" y="10"/>
                    <a:pt x="3" y="10"/>
                  </a:cubicBezTo>
                  <a:cubicBezTo>
                    <a:pt x="4" y="10"/>
                    <a:pt x="4" y="12"/>
                    <a:pt x="4" y="13"/>
                  </a:cubicBezTo>
                  <a:cubicBezTo>
                    <a:pt x="4" y="11"/>
                    <a:pt x="5" y="8"/>
                    <a:pt x="6" y="10"/>
                  </a:cubicBezTo>
                  <a:cubicBezTo>
                    <a:pt x="7" y="13"/>
                    <a:pt x="9" y="15"/>
                    <a:pt x="11" y="17"/>
                  </a:cubicBezTo>
                  <a:cubicBezTo>
                    <a:pt x="14" y="20"/>
                    <a:pt x="19" y="22"/>
                    <a:pt x="23" y="25"/>
                  </a:cubicBezTo>
                  <a:cubicBezTo>
                    <a:pt x="23" y="23"/>
                    <a:pt x="23" y="23"/>
                    <a:pt x="21" y="22"/>
                  </a:cubicBezTo>
                  <a:cubicBezTo>
                    <a:pt x="19" y="21"/>
                    <a:pt x="17" y="20"/>
                    <a:pt x="16" y="19"/>
                  </a:cubicBezTo>
                  <a:cubicBezTo>
                    <a:pt x="14" y="17"/>
                    <a:pt x="9" y="10"/>
                    <a:pt x="12" y="1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0"/>
            <p:cNvSpPr/>
            <p:nvPr/>
          </p:nvSpPr>
          <p:spPr>
            <a:xfrm>
              <a:off x="11470893" y="6414553"/>
              <a:ext cx="617835" cy="531986"/>
            </a:xfrm>
            <a:custGeom>
              <a:avLst/>
              <a:gdLst/>
              <a:ahLst/>
              <a:cxnLst/>
              <a:rect l="l" t="t" r="r" b="b"/>
              <a:pathLst>
                <a:path w="66" h="57" extrusionOk="0">
                  <a:moveTo>
                    <a:pt x="59" y="31"/>
                  </a:moveTo>
                  <a:cubicBezTo>
                    <a:pt x="58" y="29"/>
                    <a:pt x="55" y="33"/>
                    <a:pt x="56" y="30"/>
                  </a:cubicBezTo>
                  <a:cubicBezTo>
                    <a:pt x="56" y="29"/>
                    <a:pt x="59" y="24"/>
                    <a:pt x="60" y="24"/>
                  </a:cubicBezTo>
                  <a:cubicBezTo>
                    <a:pt x="61" y="23"/>
                    <a:pt x="62" y="25"/>
                    <a:pt x="63" y="23"/>
                  </a:cubicBezTo>
                  <a:cubicBezTo>
                    <a:pt x="64" y="20"/>
                    <a:pt x="63" y="18"/>
                    <a:pt x="65" y="15"/>
                  </a:cubicBezTo>
                  <a:cubicBezTo>
                    <a:pt x="66" y="13"/>
                    <a:pt x="61" y="13"/>
                    <a:pt x="60" y="13"/>
                  </a:cubicBezTo>
                  <a:cubicBezTo>
                    <a:pt x="58" y="13"/>
                    <a:pt x="57" y="12"/>
                    <a:pt x="57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3" y="11"/>
                    <a:pt x="48" y="9"/>
                    <a:pt x="48" y="7"/>
                  </a:cubicBezTo>
                  <a:cubicBezTo>
                    <a:pt x="47" y="10"/>
                    <a:pt x="44" y="5"/>
                    <a:pt x="43" y="5"/>
                  </a:cubicBezTo>
                  <a:cubicBezTo>
                    <a:pt x="41" y="4"/>
                    <a:pt x="39" y="3"/>
                    <a:pt x="38" y="1"/>
                  </a:cubicBezTo>
                  <a:cubicBezTo>
                    <a:pt x="37" y="0"/>
                    <a:pt x="35" y="0"/>
                    <a:pt x="34" y="1"/>
                  </a:cubicBezTo>
                  <a:cubicBezTo>
                    <a:pt x="33" y="2"/>
                    <a:pt x="32" y="4"/>
                    <a:pt x="33" y="5"/>
                  </a:cubicBezTo>
                  <a:cubicBezTo>
                    <a:pt x="33" y="6"/>
                    <a:pt x="31" y="7"/>
                    <a:pt x="30" y="8"/>
                  </a:cubicBezTo>
                  <a:cubicBezTo>
                    <a:pt x="29" y="8"/>
                    <a:pt x="27" y="8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8" y="11"/>
                    <a:pt x="18" y="10"/>
                    <a:pt x="16" y="10"/>
                  </a:cubicBezTo>
                  <a:cubicBezTo>
                    <a:pt x="14" y="9"/>
                    <a:pt x="20" y="16"/>
                    <a:pt x="16" y="16"/>
                  </a:cubicBezTo>
                  <a:cubicBezTo>
                    <a:pt x="13" y="16"/>
                    <a:pt x="11" y="17"/>
                    <a:pt x="9" y="15"/>
                  </a:cubicBezTo>
                  <a:cubicBezTo>
                    <a:pt x="8" y="14"/>
                    <a:pt x="1" y="16"/>
                    <a:pt x="1" y="17"/>
                  </a:cubicBezTo>
                  <a:cubicBezTo>
                    <a:pt x="1" y="18"/>
                    <a:pt x="4" y="18"/>
                    <a:pt x="2" y="19"/>
                  </a:cubicBezTo>
                  <a:cubicBezTo>
                    <a:pt x="0" y="20"/>
                    <a:pt x="3" y="21"/>
                    <a:pt x="4" y="21"/>
                  </a:cubicBezTo>
                  <a:cubicBezTo>
                    <a:pt x="6" y="22"/>
                    <a:pt x="15" y="23"/>
                    <a:pt x="15" y="25"/>
                  </a:cubicBezTo>
                  <a:cubicBezTo>
                    <a:pt x="15" y="26"/>
                    <a:pt x="13" y="26"/>
                    <a:pt x="14" y="28"/>
                  </a:cubicBezTo>
                  <a:cubicBezTo>
                    <a:pt x="16" y="30"/>
                    <a:pt x="17" y="30"/>
                    <a:pt x="19" y="31"/>
                  </a:cubicBezTo>
                  <a:cubicBezTo>
                    <a:pt x="21" y="32"/>
                    <a:pt x="18" y="34"/>
                    <a:pt x="20" y="35"/>
                  </a:cubicBezTo>
                  <a:cubicBezTo>
                    <a:pt x="20" y="35"/>
                    <a:pt x="22" y="38"/>
                    <a:pt x="22" y="38"/>
                  </a:cubicBezTo>
                  <a:cubicBezTo>
                    <a:pt x="21" y="39"/>
                    <a:pt x="20" y="36"/>
                    <a:pt x="19" y="36"/>
                  </a:cubicBezTo>
                  <a:cubicBezTo>
                    <a:pt x="18" y="36"/>
                    <a:pt x="19" y="48"/>
                    <a:pt x="16" y="49"/>
                  </a:cubicBezTo>
                  <a:cubicBezTo>
                    <a:pt x="19" y="51"/>
                    <a:pt x="23" y="54"/>
                    <a:pt x="27" y="53"/>
                  </a:cubicBezTo>
                  <a:cubicBezTo>
                    <a:pt x="28" y="53"/>
                    <a:pt x="29" y="52"/>
                    <a:pt x="30" y="53"/>
                  </a:cubicBezTo>
                  <a:cubicBezTo>
                    <a:pt x="31" y="53"/>
                    <a:pt x="32" y="54"/>
                    <a:pt x="33" y="55"/>
                  </a:cubicBezTo>
                  <a:cubicBezTo>
                    <a:pt x="35" y="56"/>
                    <a:pt x="41" y="57"/>
                    <a:pt x="40" y="54"/>
                  </a:cubicBezTo>
                  <a:cubicBezTo>
                    <a:pt x="39" y="49"/>
                    <a:pt x="44" y="47"/>
                    <a:pt x="47" y="48"/>
                  </a:cubicBezTo>
                  <a:cubicBezTo>
                    <a:pt x="51" y="49"/>
                    <a:pt x="53" y="52"/>
                    <a:pt x="57" y="50"/>
                  </a:cubicBezTo>
                  <a:cubicBezTo>
                    <a:pt x="59" y="49"/>
                    <a:pt x="60" y="48"/>
                    <a:pt x="62" y="47"/>
                  </a:cubicBezTo>
                  <a:cubicBezTo>
                    <a:pt x="62" y="47"/>
                    <a:pt x="64" y="45"/>
                    <a:pt x="62" y="45"/>
                  </a:cubicBezTo>
                  <a:cubicBezTo>
                    <a:pt x="60" y="44"/>
                    <a:pt x="58" y="40"/>
                    <a:pt x="59" y="38"/>
                  </a:cubicBezTo>
                  <a:cubicBezTo>
                    <a:pt x="61" y="36"/>
                    <a:pt x="60" y="36"/>
                    <a:pt x="59" y="34"/>
                  </a:cubicBezTo>
                  <a:cubicBezTo>
                    <a:pt x="59" y="33"/>
                    <a:pt x="59" y="32"/>
                    <a:pt x="59" y="31"/>
                  </a:cubicBezTo>
                  <a:cubicBezTo>
                    <a:pt x="58" y="30"/>
                    <a:pt x="59" y="32"/>
                    <a:pt x="59" y="3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0"/>
            <p:cNvSpPr/>
            <p:nvPr/>
          </p:nvSpPr>
          <p:spPr>
            <a:xfrm>
              <a:off x="11983632" y="6621615"/>
              <a:ext cx="207006" cy="140163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17" y="1"/>
                  </a:moveTo>
                  <a:cubicBezTo>
                    <a:pt x="14" y="0"/>
                    <a:pt x="12" y="1"/>
                    <a:pt x="9" y="1"/>
                  </a:cubicBezTo>
                  <a:cubicBezTo>
                    <a:pt x="7" y="1"/>
                    <a:pt x="9" y="1"/>
                    <a:pt x="8" y="2"/>
                  </a:cubicBezTo>
                  <a:cubicBezTo>
                    <a:pt x="7" y="2"/>
                    <a:pt x="5" y="2"/>
                    <a:pt x="5" y="2"/>
                  </a:cubicBezTo>
                  <a:cubicBezTo>
                    <a:pt x="4" y="2"/>
                    <a:pt x="3" y="5"/>
                    <a:pt x="3" y="5"/>
                  </a:cubicBezTo>
                  <a:cubicBezTo>
                    <a:pt x="2" y="6"/>
                    <a:pt x="0" y="10"/>
                    <a:pt x="1" y="9"/>
                  </a:cubicBezTo>
                  <a:cubicBezTo>
                    <a:pt x="3" y="9"/>
                    <a:pt x="3" y="8"/>
                    <a:pt x="4" y="10"/>
                  </a:cubicBezTo>
                  <a:cubicBezTo>
                    <a:pt x="4" y="12"/>
                    <a:pt x="5" y="11"/>
                    <a:pt x="7" y="11"/>
                  </a:cubicBezTo>
                  <a:cubicBezTo>
                    <a:pt x="8" y="11"/>
                    <a:pt x="10" y="11"/>
                    <a:pt x="11" y="10"/>
                  </a:cubicBezTo>
                  <a:cubicBezTo>
                    <a:pt x="12" y="8"/>
                    <a:pt x="13" y="9"/>
                    <a:pt x="13" y="10"/>
                  </a:cubicBezTo>
                  <a:cubicBezTo>
                    <a:pt x="16" y="15"/>
                    <a:pt x="15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9" y="9"/>
                    <a:pt x="20" y="9"/>
                    <a:pt x="21" y="8"/>
                  </a:cubicBezTo>
                  <a:cubicBezTo>
                    <a:pt x="22" y="7"/>
                    <a:pt x="22" y="7"/>
                    <a:pt x="22" y="5"/>
                  </a:cubicBezTo>
                  <a:cubicBezTo>
                    <a:pt x="22" y="5"/>
                    <a:pt x="19" y="4"/>
                    <a:pt x="18" y="4"/>
                  </a:cubicBezTo>
                  <a:cubicBezTo>
                    <a:pt x="17" y="3"/>
                    <a:pt x="17" y="2"/>
                    <a:pt x="1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10"/>
            <p:cNvSpPr/>
            <p:nvPr/>
          </p:nvSpPr>
          <p:spPr>
            <a:xfrm>
              <a:off x="11808475" y="6395439"/>
              <a:ext cx="194268" cy="121050"/>
            </a:xfrm>
            <a:custGeom>
              <a:avLst/>
              <a:gdLst/>
              <a:ahLst/>
              <a:cxnLst/>
              <a:rect l="l" t="t" r="r" b="b"/>
              <a:pathLst>
                <a:path w="21" h="13" extrusionOk="0">
                  <a:moveTo>
                    <a:pt x="19" y="9"/>
                  </a:moveTo>
                  <a:cubicBezTo>
                    <a:pt x="18" y="9"/>
                    <a:pt x="21" y="7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11" y="0"/>
                    <a:pt x="10" y="1"/>
                    <a:pt x="8" y="1"/>
                  </a:cubicBezTo>
                  <a:cubicBezTo>
                    <a:pt x="6" y="1"/>
                    <a:pt x="5" y="0"/>
                    <a:pt x="3" y="1"/>
                  </a:cubicBezTo>
                  <a:cubicBezTo>
                    <a:pt x="0" y="3"/>
                    <a:pt x="3" y="5"/>
                    <a:pt x="5" y="6"/>
                  </a:cubicBezTo>
                  <a:cubicBezTo>
                    <a:pt x="7" y="7"/>
                    <a:pt x="8" y="7"/>
                    <a:pt x="10" y="9"/>
                  </a:cubicBezTo>
                  <a:cubicBezTo>
                    <a:pt x="10" y="10"/>
                    <a:pt x="12" y="10"/>
                    <a:pt x="12" y="9"/>
                  </a:cubicBezTo>
                  <a:cubicBezTo>
                    <a:pt x="12" y="10"/>
                    <a:pt x="17" y="13"/>
                    <a:pt x="18" y="13"/>
                  </a:cubicBezTo>
                  <a:cubicBezTo>
                    <a:pt x="18" y="11"/>
                    <a:pt x="18" y="10"/>
                    <a:pt x="19" y="9"/>
                  </a:cubicBezTo>
                  <a:cubicBezTo>
                    <a:pt x="19" y="9"/>
                    <a:pt x="17" y="10"/>
                    <a:pt x="19" y="9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10"/>
            <p:cNvSpPr/>
            <p:nvPr/>
          </p:nvSpPr>
          <p:spPr>
            <a:xfrm>
              <a:off x="11967711" y="6481449"/>
              <a:ext cx="35033" cy="3504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2" y="0"/>
                  </a:moveTo>
                  <a:cubicBezTo>
                    <a:pt x="1" y="0"/>
                    <a:pt x="1" y="2"/>
                    <a:pt x="1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2"/>
                    <a:pt x="4" y="1"/>
                    <a:pt x="2" y="0"/>
                  </a:cubicBezTo>
                  <a:cubicBezTo>
                    <a:pt x="0" y="1"/>
                    <a:pt x="3" y="1"/>
                    <a:pt x="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10"/>
            <p:cNvSpPr/>
            <p:nvPr/>
          </p:nvSpPr>
          <p:spPr>
            <a:xfrm>
              <a:off x="11853061" y="6264832"/>
              <a:ext cx="187902" cy="168837"/>
            </a:xfrm>
            <a:custGeom>
              <a:avLst/>
              <a:gdLst/>
              <a:ahLst/>
              <a:cxnLst/>
              <a:rect l="l" t="t" r="r" b="b"/>
              <a:pathLst>
                <a:path w="20" h="18" extrusionOk="0">
                  <a:moveTo>
                    <a:pt x="5" y="14"/>
                  </a:moveTo>
                  <a:cubicBezTo>
                    <a:pt x="7" y="12"/>
                    <a:pt x="13" y="16"/>
                    <a:pt x="14" y="18"/>
                  </a:cubicBezTo>
                  <a:cubicBezTo>
                    <a:pt x="15" y="16"/>
                    <a:pt x="15" y="14"/>
                    <a:pt x="14" y="13"/>
                  </a:cubicBezTo>
                  <a:cubicBezTo>
                    <a:pt x="13" y="9"/>
                    <a:pt x="15" y="11"/>
                    <a:pt x="17" y="11"/>
                  </a:cubicBezTo>
                  <a:cubicBezTo>
                    <a:pt x="19" y="10"/>
                    <a:pt x="19" y="8"/>
                    <a:pt x="18" y="6"/>
                  </a:cubicBezTo>
                  <a:cubicBezTo>
                    <a:pt x="18" y="6"/>
                    <a:pt x="20" y="5"/>
                    <a:pt x="20" y="5"/>
                  </a:cubicBezTo>
                  <a:cubicBezTo>
                    <a:pt x="20" y="3"/>
                    <a:pt x="20" y="2"/>
                    <a:pt x="19" y="0"/>
                  </a:cubicBezTo>
                  <a:cubicBezTo>
                    <a:pt x="19" y="0"/>
                    <a:pt x="15" y="1"/>
                    <a:pt x="15" y="1"/>
                  </a:cubicBezTo>
                  <a:cubicBezTo>
                    <a:pt x="13" y="1"/>
                    <a:pt x="12" y="1"/>
                    <a:pt x="10" y="3"/>
                  </a:cubicBezTo>
                  <a:cubicBezTo>
                    <a:pt x="10" y="3"/>
                    <a:pt x="13" y="5"/>
                    <a:pt x="12" y="6"/>
                  </a:cubicBezTo>
                  <a:cubicBezTo>
                    <a:pt x="10" y="8"/>
                    <a:pt x="9" y="4"/>
                    <a:pt x="10" y="4"/>
                  </a:cubicBezTo>
                  <a:cubicBezTo>
                    <a:pt x="10" y="4"/>
                    <a:pt x="7" y="5"/>
                    <a:pt x="7" y="6"/>
                  </a:cubicBezTo>
                  <a:cubicBezTo>
                    <a:pt x="7" y="7"/>
                    <a:pt x="6" y="7"/>
                    <a:pt x="5" y="8"/>
                  </a:cubicBezTo>
                  <a:cubicBezTo>
                    <a:pt x="5" y="9"/>
                    <a:pt x="3" y="12"/>
                    <a:pt x="5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3"/>
                    <a:pt x="4" y="14"/>
                    <a:pt x="4" y="14"/>
                  </a:cubicBezTo>
                  <a:cubicBezTo>
                    <a:pt x="4" y="13"/>
                    <a:pt x="2" y="13"/>
                    <a:pt x="2" y="13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4"/>
                    <a:pt x="2" y="13"/>
                    <a:pt x="1" y="14"/>
                  </a:cubicBezTo>
                  <a:cubicBezTo>
                    <a:pt x="1" y="14"/>
                    <a:pt x="2" y="15"/>
                    <a:pt x="2" y="15"/>
                  </a:cubicBezTo>
                  <a:cubicBezTo>
                    <a:pt x="2" y="14"/>
                    <a:pt x="1" y="14"/>
                    <a:pt x="0" y="15"/>
                  </a:cubicBezTo>
                  <a:cubicBezTo>
                    <a:pt x="1" y="15"/>
                    <a:pt x="4" y="16"/>
                    <a:pt x="5" y="14"/>
                  </a:cubicBezTo>
                  <a:cubicBezTo>
                    <a:pt x="5" y="14"/>
                    <a:pt x="5" y="15"/>
                    <a:pt x="5" y="1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10"/>
            <p:cNvSpPr/>
            <p:nvPr/>
          </p:nvSpPr>
          <p:spPr>
            <a:xfrm>
              <a:off x="12079173" y="5984503"/>
              <a:ext cx="140127" cy="207060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0" y="21"/>
                  </a:moveTo>
                  <a:cubicBezTo>
                    <a:pt x="10" y="20"/>
                    <a:pt x="6" y="18"/>
                    <a:pt x="8" y="17"/>
                  </a:cubicBezTo>
                  <a:cubicBezTo>
                    <a:pt x="9" y="16"/>
                    <a:pt x="9" y="13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2" y="13"/>
                    <a:pt x="15" y="11"/>
                    <a:pt x="15" y="10"/>
                  </a:cubicBezTo>
                  <a:cubicBezTo>
                    <a:pt x="15" y="9"/>
                    <a:pt x="11" y="9"/>
                    <a:pt x="11" y="7"/>
                  </a:cubicBezTo>
                  <a:cubicBezTo>
                    <a:pt x="11" y="6"/>
                    <a:pt x="10" y="6"/>
                    <a:pt x="10" y="5"/>
                  </a:cubicBezTo>
                  <a:cubicBezTo>
                    <a:pt x="10" y="4"/>
                    <a:pt x="12" y="5"/>
                    <a:pt x="12" y="4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8" y="1"/>
                    <a:pt x="9" y="2"/>
                    <a:pt x="7" y="4"/>
                  </a:cubicBezTo>
                  <a:cubicBezTo>
                    <a:pt x="6" y="5"/>
                    <a:pt x="3" y="3"/>
                    <a:pt x="2" y="5"/>
                  </a:cubicBezTo>
                  <a:cubicBezTo>
                    <a:pt x="0" y="7"/>
                    <a:pt x="3" y="7"/>
                    <a:pt x="4" y="6"/>
                  </a:cubicBezTo>
                  <a:cubicBezTo>
                    <a:pt x="5" y="5"/>
                    <a:pt x="7" y="6"/>
                    <a:pt x="6" y="8"/>
                  </a:cubicBezTo>
                  <a:cubicBezTo>
                    <a:pt x="6" y="7"/>
                    <a:pt x="4" y="6"/>
                    <a:pt x="4" y="8"/>
                  </a:cubicBezTo>
                  <a:cubicBezTo>
                    <a:pt x="3" y="8"/>
                    <a:pt x="2" y="9"/>
                    <a:pt x="2" y="8"/>
                  </a:cubicBezTo>
                  <a:cubicBezTo>
                    <a:pt x="2" y="9"/>
                    <a:pt x="0" y="7"/>
                    <a:pt x="0" y="9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3" y="18"/>
                    <a:pt x="1" y="19"/>
                    <a:pt x="2" y="20"/>
                  </a:cubicBezTo>
                  <a:cubicBezTo>
                    <a:pt x="4" y="22"/>
                    <a:pt x="8" y="21"/>
                    <a:pt x="10" y="2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10"/>
            <p:cNvSpPr/>
            <p:nvPr/>
          </p:nvSpPr>
          <p:spPr>
            <a:xfrm>
              <a:off x="11977264" y="6172454"/>
              <a:ext cx="417198" cy="484203"/>
            </a:xfrm>
            <a:custGeom>
              <a:avLst/>
              <a:gdLst/>
              <a:ahLst/>
              <a:cxnLst/>
              <a:rect l="l" t="t" r="r" b="b"/>
              <a:pathLst>
                <a:path w="45" h="52" extrusionOk="0">
                  <a:moveTo>
                    <a:pt x="44" y="24"/>
                  </a:moveTo>
                  <a:cubicBezTo>
                    <a:pt x="43" y="22"/>
                    <a:pt x="43" y="20"/>
                    <a:pt x="43" y="18"/>
                  </a:cubicBezTo>
                  <a:cubicBezTo>
                    <a:pt x="42" y="16"/>
                    <a:pt x="41" y="15"/>
                    <a:pt x="42" y="12"/>
                  </a:cubicBezTo>
                  <a:cubicBezTo>
                    <a:pt x="43" y="10"/>
                    <a:pt x="42" y="8"/>
                    <a:pt x="41" y="7"/>
                  </a:cubicBezTo>
                  <a:cubicBezTo>
                    <a:pt x="40" y="6"/>
                    <a:pt x="38" y="5"/>
                    <a:pt x="38" y="4"/>
                  </a:cubicBezTo>
                  <a:cubicBezTo>
                    <a:pt x="38" y="4"/>
                    <a:pt x="39" y="3"/>
                    <a:pt x="38" y="2"/>
                  </a:cubicBezTo>
                  <a:cubicBezTo>
                    <a:pt x="37" y="2"/>
                    <a:pt x="37" y="5"/>
                    <a:pt x="37" y="5"/>
                  </a:cubicBezTo>
                  <a:cubicBezTo>
                    <a:pt x="35" y="5"/>
                    <a:pt x="35" y="4"/>
                    <a:pt x="33" y="4"/>
                  </a:cubicBezTo>
                  <a:cubicBezTo>
                    <a:pt x="31" y="5"/>
                    <a:pt x="28" y="7"/>
                    <a:pt x="25" y="7"/>
                  </a:cubicBezTo>
                  <a:cubicBezTo>
                    <a:pt x="24" y="6"/>
                    <a:pt x="26" y="5"/>
                    <a:pt x="26" y="4"/>
                  </a:cubicBezTo>
                  <a:cubicBezTo>
                    <a:pt x="24" y="4"/>
                    <a:pt x="23" y="5"/>
                    <a:pt x="21" y="4"/>
                  </a:cubicBezTo>
                  <a:cubicBezTo>
                    <a:pt x="20" y="3"/>
                    <a:pt x="23" y="1"/>
                    <a:pt x="20" y="1"/>
                  </a:cubicBezTo>
                  <a:cubicBezTo>
                    <a:pt x="18" y="1"/>
                    <a:pt x="16" y="1"/>
                    <a:pt x="13" y="0"/>
                  </a:cubicBezTo>
                  <a:cubicBezTo>
                    <a:pt x="14" y="1"/>
                    <a:pt x="15" y="1"/>
                    <a:pt x="15" y="3"/>
                  </a:cubicBezTo>
                  <a:cubicBezTo>
                    <a:pt x="14" y="4"/>
                    <a:pt x="14" y="4"/>
                    <a:pt x="15" y="6"/>
                  </a:cubicBezTo>
                  <a:cubicBezTo>
                    <a:pt x="15" y="8"/>
                    <a:pt x="15" y="7"/>
                    <a:pt x="17" y="7"/>
                  </a:cubicBezTo>
                  <a:cubicBezTo>
                    <a:pt x="18" y="7"/>
                    <a:pt x="19" y="8"/>
                    <a:pt x="20" y="9"/>
                  </a:cubicBezTo>
                  <a:cubicBezTo>
                    <a:pt x="19" y="8"/>
                    <a:pt x="16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3" y="9"/>
                    <a:pt x="14" y="10"/>
                    <a:pt x="13" y="10"/>
                  </a:cubicBezTo>
                  <a:cubicBezTo>
                    <a:pt x="11" y="11"/>
                    <a:pt x="7" y="6"/>
                    <a:pt x="6" y="10"/>
                  </a:cubicBezTo>
                  <a:cubicBezTo>
                    <a:pt x="7" y="12"/>
                    <a:pt x="8" y="14"/>
                    <a:pt x="6" y="15"/>
                  </a:cubicBezTo>
                  <a:cubicBezTo>
                    <a:pt x="5" y="17"/>
                    <a:pt x="5" y="15"/>
                    <a:pt x="6" y="17"/>
                  </a:cubicBezTo>
                  <a:cubicBezTo>
                    <a:pt x="6" y="22"/>
                    <a:pt x="0" y="20"/>
                    <a:pt x="1" y="22"/>
                  </a:cubicBezTo>
                  <a:cubicBezTo>
                    <a:pt x="1" y="23"/>
                    <a:pt x="2" y="24"/>
                    <a:pt x="2" y="26"/>
                  </a:cubicBezTo>
                  <a:cubicBezTo>
                    <a:pt x="2" y="28"/>
                    <a:pt x="1" y="28"/>
                    <a:pt x="2" y="30"/>
                  </a:cubicBezTo>
                  <a:cubicBezTo>
                    <a:pt x="3" y="31"/>
                    <a:pt x="0" y="33"/>
                    <a:pt x="1" y="33"/>
                  </a:cubicBezTo>
                  <a:cubicBezTo>
                    <a:pt x="3" y="34"/>
                    <a:pt x="2" y="36"/>
                    <a:pt x="3" y="37"/>
                  </a:cubicBezTo>
                  <a:cubicBezTo>
                    <a:pt x="4" y="40"/>
                    <a:pt x="8" y="39"/>
                    <a:pt x="11" y="40"/>
                  </a:cubicBezTo>
                  <a:cubicBezTo>
                    <a:pt x="11" y="40"/>
                    <a:pt x="9" y="48"/>
                    <a:pt x="9" y="49"/>
                  </a:cubicBezTo>
                  <a:cubicBezTo>
                    <a:pt x="13" y="49"/>
                    <a:pt x="15" y="48"/>
                    <a:pt x="19" y="49"/>
                  </a:cubicBezTo>
                  <a:cubicBezTo>
                    <a:pt x="19" y="49"/>
                    <a:pt x="23" y="52"/>
                    <a:pt x="23" y="51"/>
                  </a:cubicBezTo>
                  <a:cubicBezTo>
                    <a:pt x="24" y="49"/>
                    <a:pt x="25" y="49"/>
                    <a:pt x="26" y="50"/>
                  </a:cubicBezTo>
                  <a:cubicBezTo>
                    <a:pt x="27" y="51"/>
                    <a:pt x="32" y="48"/>
                    <a:pt x="33" y="49"/>
                  </a:cubicBezTo>
                  <a:cubicBezTo>
                    <a:pt x="33" y="49"/>
                    <a:pt x="37" y="50"/>
                    <a:pt x="36" y="49"/>
                  </a:cubicBezTo>
                  <a:cubicBezTo>
                    <a:pt x="35" y="46"/>
                    <a:pt x="34" y="46"/>
                    <a:pt x="36" y="45"/>
                  </a:cubicBezTo>
                  <a:cubicBezTo>
                    <a:pt x="38" y="43"/>
                    <a:pt x="38" y="43"/>
                    <a:pt x="40" y="43"/>
                  </a:cubicBezTo>
                  <a:cubicBezTo>
                    <a:pt x="41" y="42"/>
                    <a:pt x="36" y="38"/>
                    <a:pt x="35" y="37"/>
                  </a:cubicBezTo>
                  <a:cubicBezTo>
                    <a:pt x="34" y="37"/>
                    <a:pt x="31" y="32"/>
                    <a:pt x="32" y="31"/>
                  </a:cubicBezTo>
                  <a:cubicBezTo>
                    <a:pt x="36" y="30"/>
                    <a:pt x="38" y="29"/>
                    <a:pt x="41" y="26"/>
                  </a:cubicBezTo>
                  <a:cubicBezTo>
                    <a:pt x="42" y="25"/>
                    <a:pt x="43" y="29"/>
                    <a:pt x="44" y="28"/>
                  </a:cubicBezTo>
                  <a:cubicBezTo>
                    <a:pt x="45" y="27"/>
                    <a:pt x="45" y="25"/>
                    <a:pt x="44" y="24"/>
                  </a:cubicBezTo>
                  <a:cubicBezTo>
                    <a:pt x="44" y="23"/>
                    <a:pt x="44" y="24"/>
                    <a:pt x="44" y="24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10"/>
            <p:cNvSpPr/>
            <p:nvPr/>
          </p:nvSpPr>
          <p:spPr>
            <a:xfrm>
              <a:off x="12712935" y="6322173"/>
              <a:ext cx="831212" cy="493761"/>
            </a:xfrm>
            <a:custGeom>
              <a:avLst/>
              <a:gdLst/>
              <a:ahLst/>
              <a:cxnLst/>
              <a:rect l="l" t="t" r="r" b="b"/>
              <a:pathLst>
                <a:path w="89" h="53" extrusionOk="0">
                  <a:moveTo>
                    <a:pt x="0" y="27"/>
                  </a:moveTo>
                  <a:cubicBezTo>
                    <a:pt x="0" y="30"/>
                    <a:pt x="7" y="30"/>
                    <a:pt x="9" y="30"/>
                  </a:cubicBezTo>
                  <a:cubicBezTo>
                    <a:pt x="11" y="30"/>
                    <a:pt x="13" y="32"/>
                    <a:pt x="16" y="31"/>
                  </a:cubicBezTo>
                  <a:cubicBezTo>
                    <a:pt x="17" y="29"/>
                    <a:pt x="20" y="28"/>
                    <a:pt x="22" y="28"/>
                  </a:cubicBezTo>
                  <a:cubicBezTo>
                    <a:pt x="25" y="26"/>
                    <a:pt x="31" y="28"/>
                    <a:pt x="33" y="30"/>
                  </a:cubicBezTo>
                  <a:cubicBezTo>
                    <a:pt x="36" y="34"/>
                    <a:pt x="37" y="38"/>
                    <a:pt x="40" y="41"/>
                  </a:cubicBezTo>
                  <a:cubicBezTo>
                    <a:pt x="42" y="40"/>
                    <a:pt x="42" y="39"/>
                    <a:pt x="44" y="38"/>
                  </a:cubicBezTo>
                  <a:cubicBezTo>
                    <a:pt x="46" y="38"/>
                    <a:pt x="46" y="40"/>
                    <a:pt x="47" y="41"/>
                  </a:cubicBezTo>
                  <a:cubicBezTo>
                    <a:pt x="48" y="42"/>
                    <a:pt x="57" y="43"/>
                    <a:pt x="57" y="42"/>
                  </a:cubicBezTo>
                  <a:cubicBezTo>
                    <a:pt x="57" y="43"/>
                    <a:pt x="51" y="45"/>
                    <a:pt x="51" y="46"/>
                  </a:cubicBezTo>
                  <a:cubicBezTo>
                    <a:pt x="52" y="47"/>
                    <a:pt x="56" y="46"/>
                    <a:pt x="55" y="49"/>
                  </a:cubicBezTo>
                  <a:cubicBezTo>
                    <a:pt x="54" y="51"/>
                    <a:pt x="57" y="53"/>
                    <a:pt x="59" y="51"/>
                  </a:cubicBezTo>
                  <a:cubicBezTo>
                    <a:pt x="61" y="50"/>
                    <a:pt x="64" y="48"/>
                    <a:pt x="67" y="48"/>
                  </a:cubicBezTo>
                  <a:cubicBezTo>
                    <a:pt x="70" y="48"/>
                    <a:pt x="71" y="48"/>
                    <a:pt x="72" y="46"/>
                  </a:cubicBezTo>
                  <a:cubicBezTo>
                    <a:pt x="72" y="46"/>
                    <a:pt x="69" y="46"/>
                    <a:pt x="68" y="46"/>
                  </a:cubicBezTo>
                  <a:cubicBezTo>
                    <a:pt x="66" y="46"/>
                    <a:pt x="64" y="47"/>
                    <a:pt x="63" y="44"/>
                  </a:cubicBezTo>
                  <a:cubicBezTo>
                    <a:pt x="60" y="40"/>
                    <a:pt x="70" y="38"/>
                    <a:pt x="72" y="38"/>
                  </a:cubicBezTo>
                  <a:cubicBezTo>
                    <a:pt x="74" y="37"/>
                    <a:pt x="76" y="36"/>
                    <a:pt x="78" y="35"/>
                  </a:cubicBezTo>
                  <a:cubicBezTo>
                    <a:pt x="79" y="33"/>
                    <a:pt x="81" y="31"/>
                    <a:pt x="84" y="31"/>
                  </a:cubicBezTo>
                  <a:cubicBezTo>
                    <a:pt x="85" y="31"/>
                    <a:pt x="87" y="31"/>
                    <a:pt x="87" y="28"/>
                  </a:cubicBezTo>
                  <a:cubicBezTo>
                    <a:pt x="87" y="27"/>
                    <a:pt x="86" y="27"/>
                    <a:pt x="86" y="26"/>
                  </a:cubicBezTo>
                  <a:cubicBezTo>
                    <a:pt x="86" y="25"/>
                    <a:pt x="88" y="25"/>
                    <a:pt x="88" y="25"/>
                  </a:cubicBezTo>
                  <a:cubicBezTo>
                    <a:pt x="88" y="25"/>
                    <a:pt x="86" y="24"/>
                    <a:pt x="86" y="24"/>
                  </a:cubicBezTo>
                  <a:cubicBezTo>
                    <a:pt x="86" y="23"/>
                    <a:pt x="89" y="23"/>
                    <a:pt x="88" y="21"/>
                  </a:cubicBezTo>
                  <a:cubicBezTo>
                    <a:pt x="88" y="21"/>
                    <a:pt x="86" y="20"/>
                    <a:pt x="85" y="19"/>
                  </a:cubicBezTo>
                  <a:cubicBezTo>
                    <a:pt x="84" y="18"/>
                    <a:pt x="83" y="20"/>
                    <a:pt x="82" y="18"/>
                  </a:cubicBezTo>
                  <a:cubicBezTo>
                    <a:pt x="81" y="17"/>
                    <a:pt x="80" y="17"/>
                    <a:pt x="78" y="18"/>
                  </a:cubicBezTo>
                  <a:cubicBezTo>
                    <a:pt x="77" y="18"/>
                    <a:pt x="76" y="15"/>
                    <a:pt x="75" y="15"/>
                  </a:cubicBezTo>
                  <a:cubicBezTo>
                    <a:pt x="74" y="14"/>
                    <a:pt x="73" y="16"/>
                    <a:pt x="72" y="17"/>
                  </a:cubicBezTo>
                  <a:cubicBezTo>
                    <a:pt x="71" y="17"/>
                    <a:pt x="70" y="14"/>
                    <a:pt x="69" y="14"/>
                  </a:cubicBezTo>
                  <a:cubicBezTo>
                    <a:pt x="68" y="14"/>
                    <a:pt x="65" y="15"/>
                    <a:pt x="65" y="14"/>
                  </a:cubicBezTo>
                  <a:cubicBezTo>
                    <a:pt x="65" y="13"/>
                    <a:pt x="65" y="11"/>
                    <a:pt x="64" y="10"/>
                  </a:cubicBezTo>
                  <a:cubicBezTo>
                    <a:pt x="63" y="9"/>
                    <a:pt x="61" y="10"/>
                    <a:pt x="60" y="9"/>
                  </a:cubicBezTo>
                  <a:cubicBezTo>
                    <a:pt x="59" y="8"/>
                    <a:pt x="58" y="6"/>
                    <a:pt x="60" y="5"/>
                  </a:cubicBezTo>
                  <a:cubicBezTo>
                    <a:pt x="61" y="5"/>
                    <a:pt x="59" y="2"/>
                    <a:pt x="58" y="2"/>
                  </a:cubicBezTo>
                  <a:cubicBezTo>
                    <a:pt x="57" y="1"/>
                    <a:pt x="54" y="2"/>
                    <a:pt x="53" y="1"/>
                  </a:cubicBezTo>
                  <a:cubicBezTo>
                    <a:pt x="50" y="0"/>
                    <a:pt x="50" y="6"/>
                    <a:pt x="47" y="2"/>
                  </a:cubicBezTo>
                  <a:cubicBezTo>
                    <a:pt x="46" y="2"/>
                    <a:pt x="44" y="3"/>
                    <a:pt x="43" y="3"/>
                  </a:cubicBezTo>
                  <a:cubicBezTo>
                    <a:pt x="41" y="4"/>
                    <a:pt x="42" y="9"/>
                    <a:pt x="41" y="9"/>
                  </a:cubicBezTo>
                  <a:cubicBezTo>
                    <a:pt x="40" y="9"/>
                    <a:pt x="39" y="7"/>
                    <a:pt x="38" y="7"/>
                  </a:cubicBezTo>
                  <a:cubicBezTo>
                    <a:pt x="38" y="7"/>
                    <a:pt x="37" y="8"/>
                    <a:pt x="36" y="8"/>
                  </a:cubicBezTo>
                  <a:cubicBezTo>
                    <a:pt x="35" y="8"/>
                    <a:pt x="34" y="7"/>
                    <a:pt x="34" y="6"/>
                  </a:cubicBezTo>
                  <a:cubicBezTo>
                    <a:pt x="34" y="5"/>
                    <a:pt x="32" y="7"/>
                    <a:pt x="31" y="7"/>
                  </a:cubicBezTo>
                  <a:cubicBezTo>
                    <a:pt x="30" y="7"/>
                    <a:pt x="30" y="6"/>
                    <a:pt x="29" y="6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8"/>
                    <a:pt x="21" y="5"/>
                    <a:pt x="21" y="5"/>
                  </a:cubicBezTo>
                  <a:cubicBezTo>
                    <a:pt x="18" y="4"/>
                    <a:pt x="15" y="4"/>
                    <a:pt x="12" y="4"/>
                  </a:cubicBezTo>
                  <a:cubicBezTo>
                    <a:pt x="10" y="4"/>
                    <a:pt x="9" y="6"/>
                    <a:pt x="6" y="6"/>
                  </a:cubicBezTo>
                  <a:cubicBezTo>
                    <a:pt x="6" y="9"/>
                    <a:pt x="9" y="9"/>
                    <a:pt x="9" y="11"/>
                  </a:cubicBezTo>
                  <a:cubicBezTo>
                    <a:pt x="9" y="12"/>
                    <a:pt x="10" y="13"/>
                    <a:pt x="10" y="14"/>
                  </a:cubicBezTo>
                  <a:cubicBezTo>
                    <a:pt x="9" y="15"/>
                    <a:pt x="6" y="15"/>
                    <a:pt x="5" y="16"/>
                  </a:cubicBezTo>
                  <a:cubicBezTo>
                    <a:pt x="2" y="18"/>
                    <a:pt x="3" y="20"/>
                    <a:pt x="2" y="23"/>
                  </a:cubicBezTo>
                  <a:cubicBezTo>
                    <a:pt x="2" y="25"/>
                    <a:pt x="1" y="26"/>
                    <a:pt x="0" y="27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10"/>
            <p:cNvSpPr/>
            <p:nvPr/>
          </p:nvSpPr>
          <p:spPr>
            <a:xfrm>
              <a:off x="12451788" y="6506933"/>
              <a:ext cx="280256" cy="114679"/>
            </a:xfrm>
            <a:custGeom>
              <a:avLst/>
              <a:gdLst/>
              <a:ahLst/>
              <a:cxnLst/>
              <a:rect l="l" t="t" r="r" b="b"/>
              <a:pathLst>
                <a:path w="30" h="12" extrusionOk="0">
                  <a:moveTo>
                    <a:pt x="30" y="4"/>
                  </a:moveTo>
                  <a:cubicBezTo>
                    <a:pt x="27" y="2"/>
                    <a:pt x="26" y="0"/>
                    <a:pt x="22" y="0"/>
                  </a:cubicBezTo>
                  <a:cubicBezTo>
                    <a:pt x="20" y="0"/>
                    <a:pt x="19" y="0"/>
                    <a:pt x="17" y="0"/>
                  </a:cubicBezTo>
                  <a:cubicBezTo>
                    <a:pt x="15" y="0"/>
                    <a:pt x="15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6" y="5"/>
                    <a:pt x="0" y="4"/>
                    <a:pt x="3" y="9"/>
                  </a:cubicBezTo>
                  <a:cubicBezTo>
                    <a:pt x="4" y="11"/>
                    <a:pt x="8" y="12"/>
                    <a:pt x="11" y="11"/>
                  </a:cubicBezTo>
                  <a:cubicBezTo>
                    <a:pt x="12" y="11"/>
                    <a:pt x="12" y="9"/>
                    <a:pt x="13" y="9"/>
                  </a:cubicBezTo>
                  <a:cubicBezTo>
                    <a:pt x="15" y="9"/>
                    <a:pt x="17" y="9"/>
                    <a:pt x="18" y="9"/>
                  </a:cubicBezTo>
                  <a:cubicBezTo>
                    <a:pt x="19" y="9"/>
                    <a:pt x="19" y="7"/>
                    <a:pt x="19" y="6"/>
                  </a:cubicBezTo>
                  <a:cubicBezTo>
                    <a:pt x="20" y="5"/>
                    <a:pt x="23" y="7"/>
                    <a:pt x="24" y="7"/>
                  </a:cubicBezTo>
                  <a:cubicBezTo>
                    <a:pt x="25" y="7"/>
                    <a:pt x="27" y="7"/>
                    <a:pt x="28" y="7"/>
                  </a:cubicBezTo>
                  <a:cubicBezTo>
                    <a:pt x="29" y="7"/>
                    <a:pt x="29" y="5"/>
                    <a:pt x="30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10"/>
            <p:cNvSpPr/>
            <p:nvPr/>
          </p:nvSpPr>
          <p:spPr>
            <a:xfrm>
              <a:off x="12760703" y="6086441"/>
              <a:ext cx="439491" cy="328114"/>
            </a:xfrm>
            <a:custGeom>
              <a:avLst/>
              <a:gdLst/>
              <a:ahLst/>
              <a:cxnLst/>
              <a:rect l="l" t="t" r="r" b="b"/>
              <a:pathLst>
                <a:path w="47" h="35" extrusionOk="0">
                  <a:moveTo>
                    <a:pt x="11" y="29"/>
                  </a:moveTo>
                  <a:cubicBezTo>
                    <a:pt x="14" y="29"/>
                    <a:pt x="16" y="30"/>
                    <a:pt x="18" y="30"/>
                  </a:cubicBezTo>
                  <a:cubicBezTo>
                    <a:pt x="18" y="30"/>
                    <a:pt x="23" y="33"/>
                    <a:pt x="23" y="33"/>
                  </a:cubicBezTo>
                  <a:cubicBezTo>
                    <a:pt x="23" y="32"/>
                    <a:pt x="24" y="29"/>
                    <a:pt x="25" y="31"/>
                  </a:cubicBezTo>
                  <a:cubicBezTo>
                    <a:pt x="27" y="34"/>
                    <a:pt x="28" y="29"/>
                    <a:pt x="29" y="32"/>
                  </a:cubicBezTo>
                  <a:cubicBezTo>
                    <a:pt x="30" y="34"/>
                    <a:pt x="32" y="32"/>
                    <a:pt x="33" y="32"/>
                  </a:cubicBezTo>
                  <a:cubicBezTo>
                    <a:pt x="34" y="31"/>
                    <a:pt x="36" y="35"/>
                    <a:pt x="36" y="33"/>
                  </a:cubicBezTo>
                  <a:cubicBezTo>
                    <a:pt x="37" y="31"/>
                    <a:pt x="36" y="29"/>
                    <a:pt x="38" y="28"/>
                  </a:cubicBezTo>
                  <a:cubicBezTo>
                    <a:pt x="39" y="28"/>
                    <a:pt x="41" y="27"/>
                    <a:pt x="42" y="27"/>
                  </a:cubicBezTo>
                  <a:cubicBezTo>
                    <a:pt x="41" y="26"/>
                    <a:pt x="40" y="24"/>
                    <a:pt x="40" y="22"/>
                  </a:cubicBezTo>
                  <a:cubicBezTo>
                    <a:pt x="40" y="20"/>
                    <a:pt x="42" y="22"/>
                    <a:pt x="44" y="21"/>
                  </a:cubicBezTo>
                  <a:cubicBezTo>
                    <a:pt x="46" y="21"/>
                    <a:pt x="47" y="19"/>
                    <a:pt x="45" y="17"/>
                  </a:cubicBezTo>
                  <a:cubicBezTo>
                    <a:pt x="44" y="16"/>
                    <a:pt x="43" y="17"/>
                    <a:pt x="42" y="15"/>
                  </a:cubicBezTo>
                  <a:cubicBezTo>
                    <a:pt x="41" y="14"/>
                    <a:pt x="40" y="13"/>
                    <a:pt x="39" y="11"/>
                  </a:cubicBezTo>
                  <a:cubicBezTo>
                    <a:pt x="38" y="10"/>
                    <a:pt x="38" y="8"/>
                    <a:pt x="38" y="6"/>
                  </a:cubicBezTo>
                  <a:cubicBezTo>
                    <a:pt x="39" y="4"/>
                    <a:pt x="36" y="2"/>
                    <a:pt x="35" y="2"/>
                  </a:cubicBezTo>
                  <a:cubicBezTo>
                    <a:pt x="34" y="1"/>
                    <a:pt x="34" y="2"/>
                    <a:pt x="33" y="2"/>
                  </a:cubicBezTo>
                  <a:cubicBezTo>
                    <a:pt x="31" y="3"/>
                    <a:pt x="31" y="2"/>
                    <a:pt x="30" y="1"/>
                  </a:cubicBezTo>
                  <a:cubicBezTo>
                    <a:pt x="29" y="0"/>
                    <a:pt x="29" y="2"/>
                    <a:pt x="28" y="2"/>
                  </a:cubicBezTo>
                  <a:cubicBezTo>
                    <a:pt x="27" y="2"/>
                    <a:pt x="25" y="0"/>
                    <a:pt x="25" y="0"/>
                  </a:cubicBezTo>
                  <a:cubicBezTo>
                    <a:pt x="23" y="0"/>
                    <a:pt x="23" y="2"/>
                    <a:pt x="22" y="2"/>
                  </a:cubicBezTo>
                  <a:cubicBezTo>
                    <a:pt x="20" y="3"/>
                    <a:pt x="19" y="3"/>
                    <a:pt x="17" y="3"/>
                  </a:cubicBezTo>
                  <a:cubicBezTo>
                    <a:pt x="16" y="4"/>
                    <a:pt x="17" y="6"/>
                    <a:pt x="17" y="6"/>
                  </a:cubicBezTo>
                  <a:cubicBezTo>
                    <a:pt x="16" y="8"/>
                    <a:pt x="13" y="7"/>
                    <a:pt x="13" y="9"/>
                  </a:cubicBezTo>
                  <a:cubicBezTo>
                    <a:pt x="12" y="10"/>
                    <a:pt x="12" y="11"/>
                    <a:pt x="12" y="13"/>
                  </a:cubicBezTo>
                  <a:cubicBezTo>
                    <a:pt x="12" y="14"/>
                    <a:pt x="9" y="14"/>
                    <a:pt x="8" y="14"/>
                  </a:cubicBezTo>
                  <a:cubicBezTo>
                    <a:pt x="5" y="15"/>
                    <a:pt x="4" y="16"/>
                    <a:pt x="1" y="16"/>
                  </a:cubicBezTo>
                  <a:cubicBezTo>
                    <a:pt x="2" y="19"/>
                    <a:pt x="5" y="21"/>
                    <a:pt x="2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3" y="28"/>
                    <a:pt x="1" y="30"/>
                    <a:pt x="1" y="31"/>
                  </a:cubicBezTo>
                  <a:cubicBezTo>
                    <a:pt x="3" y="31"/>
                    <a:pt x="4" y="31"/>
                    <a:pt x="5" y="30"/>
                  </a:cubicBezTo>
                  <a:cubicBezTo>
                    <a:pt x="7" y="29"/>
                    <a:pt x="10" y="29"/>
                    <a:pt x="11" y="29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0"/>
            <p:cNvSpPr/>
            <p:nvPr/>
          </p:nvSpPr>
          <p:spPr>
            <a:xfrm>
              <a:off x="12658794" y="6067328"/>
              <a:ext cx="270700" cy="178393"/>
            </a:xfrm>
            <a:custGeom>
              <a:avLst/>
              <a:gdLst/>
              <a:ahLst/>
              <a:cxnLst/>
              <a:rect l="l" t="t" r="r" b="b"/>
              <a:pathLst>
                <a:path w="29" h="19" extrusionOk="0">
                  <a:moveTo>
                    <a:pt x="16" y="18"/>
                  </a:moveTo>
                  <a:cubicBezTo>
                    <a:pt x="18" y="16"/>
                    <a:pt x="21" y="16"/>
                    <a:pt x="23" y="15"/>
                  </a:cubicBezTo>
                  <a:cubicBezTo>
                    <a:pt x="23" y="14"/>
                    <a:pt x="23" y="13"/>
                    <a:pt x="23" y="12"/>
                  </a:cubicBezTo>
                  <a:cubicBezTo>
                    <a:pt x="24" y="10"/>
                    <a:pt x="25" y="10"/>
                    <a:pt x="27" y="9"/>
                  </a:cubicBezTo>
                  <a:cubicBezTo>
                    <a:pt x="29" y="8"/>
                    <a:pt x="28" y="5"/>
                    <a:pt x="26" y="4"/>
                  </a:cubicBezTo>
                  <a:cubicBezTo>
                    <a:pt x="24" y="3"/>
                    <a:pt x="22" y="2"/>
                    <a:pt x="19" y="1"/>
                  </a:cubicBezTo>
                  <a:cubicBezTo>
                    <a:pt x="17" y="0"/>
                    <a:pt x="13" y="1"/>
                    <a:pt x="10" y="1"/>
                  </a:cubicBezTo>
                  <a:cubicBezTo>
                    <a:pt x="8" y="1"/>
                    <a:pt x="0" y="0"/>
                    <a:pt x="0" y="4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7"/>
                    <a:pt x="1" y="8"/>
                    <a:pt x="2" y="9"/>
                  </a:cubicBezTo>
                  <a:cubicBezTo>
                    <a:pt x="3" y="9"/>
                    <a:pt x="4" y="11"/>
                    <a:pt x="5" y="10"/>
                  </a:cubicBezTo>
                  <a:cubicBezTo>
                    <a:pt x="7" y="10"/>
                    <a:pt x="9" y="9"/>
                    <a:pt x="9" y="11"/>
                  </a:cubicBezTo>
                  <a:cubicBezTo>
                    <a:pt x="9" y="12"/>
                    <a:pt x="9" y="14"/>
                    <a:pt x="8" y="15"/>
                  </a:cubicBezTo>
                  <a:cubicBezTo>
                    <a:pt x="11" y="15"/>
                    <a:pt x="11" y="15"/>
                    <a:pt x="12" y="18"/>
                  </a:cubicBezTo>
                  <a:cubicBezTo>
                    <a:pt x="13" y="18"/>
                    <a:pt x="16" y="18"/>
                    <a:pt x="16" y="18"/>
                  </a:cubicBezTo>
                  <a:cubicBezTo>
                    <a:pt x="17" y="17"/>
                    <a:pt x="15" y="19"/>
                    <a:pt x="16" y="1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10"/>
            <p:cNvSpPr/>
            <p:nvPr/>
          </p:nvSpPr>
          <p:spPr>
            <a:xfrm>
              <a:off x="12658794" y="5955834"/>
              <a:ext cx="334397" cy="168837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11" y="13"/>
                  </a:moveTo>
                  <a:cubicBezTo>
                    <a:pt x="14" y="13"/>
                    <a:pt x="16" y="12"/>
                    <a:pt x="19" y="12"/>
                  </a:cubicBezTo>
                  <a:cubicBezTo>
                    <a:pt x="20" y="12"/>
                    <a:pt x="24" y="14"/>
                    <a:pt x="25" y="15"/>
                  </a:cubicBezTo>
                  <a:cubicBezTo>
                    <a:pt x="26" y="16"/>
                    <a:pt x="27" y="18"/>
                    <a:pt x="29" y="17"/>
                  </a:cubicBezTo>
                  <a:cubicBezTo>
                    <a:pt x="30" y="17"/>
                    <a:pt x="31" y="16"/>
                    <a:pt x="33" y="16"/>
                  </a:cubicBezTo>
                  <a:cubicBezTo>
                    <a:pt x="34" y="16"/>
                    <a:pt x="34" y="14"/>
                    <a:pt x="36" y="14"/>
                  </a:cubicBezTo>
                  <a:cubicBezTo>
                    <a:pt x="35" y="12"/>
                    <a:pt x="33" y="9"/>
                    <a:pt x="34" y="8"/>
                  </a:cubicBezTo>
                  <a:cubicBezTo>
                    <a:pt x="35" y="6"/>
                    <a:pt x="32" y="4"/>
                    <a:pt x="31" y="4"/>
                  </a:cubicBezTo>
                  <a:cubicBezTo>
                    <a:pt x="29" y="3"/>
                    <a:pt x="27" y="5"/>
                    <a:pt x="25" y="3"/>
                  </a:cubicBezTo>
                  <a:cubicBezTo>
                    <a:pt x="22" y="1"/>
                    <a:pt x="21" y="0"/>
                    <a:pt x="18" y="1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6" y="6"/>
                    <a:pt x="16" y="7"/>
                    <a:pt x="15" y="7"/>
                  </a:cubicBezTo>
                  <a:cubicBezTo>
                    <a:pt x="12" y="9"/>
                    <a:pt x="10" y="5"/>
                    <a:pt x="8" y="4"/>
                  </a:cubicBezTo>
                  <a:cubicBezTo>
                    <a:pt x="3" y="0"/>
                    <a:pt x="0" y="11"/>
                    <a:pt x="0" y="15"/>
                  </a:cubicBezTo>
                  <a:cubicBezTo>
                    <a:pt x="4" y="13"/>
                    <a:pt x="7" y="13"/>
                    <a:pt x="11" y="1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10"/>
            <p:cNvSpPr/>
            <p:nvPr/>
          </p:nvSpPr>
          <p:spPr>
            <a:xfrm>
              <a:off x="12760703" y="5853898"/>
              <a:ext cx="222932" cy="140163"/>
            </a:xfrm>
            <a:custGeom>
              <a:avLst/>
              <a:gdLst/>
              <a:ahLst/>
              <a:cxnLst/>
              <a:rect l="l" t="t" r="r" b="b"/>
              <a:pathLst>
                <a:path w="24" h="15" extrusionOk="0">
                  <a:moveTo>
                    <a:pt x="16" y="15"/>
                  </a:moveTo>
                  <a:cubicBezTo>
                    <a:pt x="17" y="15"/>
                    <a:pt x="19" y="15"/>
                    <a:pt x="20" y="15"/>
                  </a:cubicBezTo>
                  <a:cubicBezTo>
                    <a:pt x="20" y="14"/>
                    <a:pt x="22" y="14"/>
                    <a:pt x="22" y="13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21" y="8"/>
                    <a:pt x="20" y="7"/>
                    <a:pt x="21" y="5"/>
                  </a:cubicBezTo>
                  <a:cubicBezTo>
                    <a:pt x="23" y="4"/>
                    <a:pt x="24" y="2"/>
                    <a:pt x="24" y="0"/>
                  </a:cubicBezTo>
                  <a:cubicBezTo>
                    <a:pt x="22" y="3"/>
                    <a:pt x="15" y="0"/>
                    <a:pt x="12" y="0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5" y="1"/>
                    <a:pt x="0" y="5"/>
                    <a:pt x="0" y="5"/>
                  </a:cubicBezTo>
                  <a:cubicBezTo>
                    <a:pt x="0" y="6"/>
                    <a:pt x="3" y="5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10"/>
                    <a:pt x="7" y="9"/>
                    <a:pt x="7" y="9"/>
                  </a:cubicBezTo>
                  <a:cubicBezTo>
                    <a:pt x="7" y="10"/>
                    <a:pt x="6" y="12"/>
                    <a:pt x="6" y="13"/>
                  </a:cubicBezTo>
                  <a:cubicBezTo>
                    <a:pt x="7" y="12"/>
                    <a:pt x="9" y="11"/>
                    <a:pt x="11" y="12"/>
                  </a:cubicBezTo>
                  <a:cubicBezTo>
                    <a:pt x="13" y="13"/>
                    <a:pt x="14" y="15"/>
                    <a:pt x="16" y="1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10"/>
            <p:cNvSpPr/>
            <p:nvPr/>
          </p:nvSpPr>
          <p:spPr>
            <a:xfrm>
              <a:off x="12591917" y="6143782"/>
              <a:ext cx="149682" cy="73269"/>
            </a:xfrm>
            <a:custGeom>
              <a:avLst/>
              <a:gdLst/>
              <a:ahLst/>
              <a:cxnLst/>
              <a:rect l="l" t="t" r="r" b="b"/>
              <a:pathLst>
                <a:path w="16" h="8" extrusionOk="0">
                  <a:moveTo>
                    <a:pt x="16" y="4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1"/>
                    <a:pt x="8" y="0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6" y="3"/>
                    <a:pt x="7" y="1"/>
                    <a:pt x="5" y="2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1" y="5"/>
                    <a:pt x="2" y="6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4" y="7"/>
                    <a:pt x="6" y="7"/>
                    <a:pt x="8" y="7"/>
                  </a:cubicBezTo>
                  <a:cubicBezTo>
                    <a:pt x="10" y="7"/>
                    <a:pt x="16" y="8"/>
                    <a:pt x="16" y="4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10"/>
            <p:cNvSpPr/>
            <p:nvPr/>
          </p:nvSpPr>
          <p:spPr>
            <a:xfrm>
              <a:off x="12359429" y="6162893"/>
              <a:ext cx="445860" cy="391823"/>
            </a:xfrm>
            <a:custGeom>
              <a:avLst/>
              <a:gdLst/>
              <a:ahLst/>
              <a:cxnLst/>
              <a:rect l="l" t="t" r="r" b="b"/>
              <a:pathLst>
                <a:path w="48" h="42" extrusionOk="0">
                  <a:moveTo>
                    <a:pt x="1" y="12"/>
                  </a:moveTo>
                  <a:cubicBezTo>
                    <a:pt x="1" y="13"/>
                    <a:pt x="0" y="15"/>
                    <a:pt x="0" y="16"/>
                  </a:cubicBezTo>
                  <a:cubicBezTo>
                    <a:pt x="1" y="17"/>
                    <a:pt x="2" y="19"/>
                    <a:pt x="2" y="20"/>
                  </a:cubicBezTo>
                  <a:cubicBezTo>
                    <a:pt x="2" y="22"/>
                    <a:pt x="3" y="25"/>
                    <a:pt x="4" y="27"/>
                  </a:cubicBezTo>
                  <a:cubicBezTo>
                    <a:pt x="5" y="30"/>
                    <a:pt x="8" y="29"/>
                    <a:pt x="9" y="31"/>
                  </a:cubicBezTo>
                  <a:cubicBezTo>
                    <a:pt x="9" y="31"/>
                    <a:pt x="9" y="33"/>
                    <a:pt x="10" y="33"/>
                  </a:cubicBezTo>
                  <a:cubicBezTo>
                    <a:pt x="11" y="34"/>
                    <a:pt x="12" y="32"/>
                    <a:pt x="13" y="32"/>
                  </a:cubicBezTo>
                  <a:cubicBezTo>
                    <a:pt x="15" y="31"/>
                    <a:pt x="19" y="35"/>
                    <a:pt x="21" y="36"/>
                  </a:cubicBezTo>
                  <a:cubicBezTo>
                    <a:pt x="22" y="37"/>
                    <a:pt x="23" y="39"/>
                    <a:pt x="25" y="37"/>
                  </a:cubicBezTo>
                  <a:cubicBezTo>
                    <a:pt x="26" y="36"/>
                    <a:pt x="31" y="37"/>
                    <a:pt x="33" y="37"/>
                  </a:cubicBezTo>
                  <a:cubicBezTo>
                    <a:pt x="36" y="37"/>
                    <a:pt x="37" y="39"/>
                    <a:pt x="39" y="41"/>
                  </a:cubicBezTo>
                  <a:cubicBezTo>
                    <a:pt x="40" y="42"/>
                    <a:pt x="40" y="36"/>
                    <a:pt x="41" y="35"/>
                  </a:cubicBezTo>
                  <a:cubicBezTo>
                    <a:pt x="42" y="34"/>
                    <a:pt x="43" y="33"/>
                    <a:pt x="44" y="32"/>
                  </a:cubicBezTo>
                  <a:cubicBezTo>
                    <a:pt x="45" y="32"/>
                    <a:pt x="48" y="32"/>
                    <a:pt x="48" y="31"/>
                  </a:cubicBezTo>
                  <a:cubicBezTo>
                    <a:pt x="47" y="28"/>
                    <a:pt x="47" y="27"/>
                    <a:pt x="45" y="26"/>
                  </a:cubicBezTo>
                  <a:cubicBezTo>
                    <a:pt x="43" y="24"/>
                    <a:pt x="46" y="21"/>
                    <a:pt x="44" y="19"/>
                  </a:cubicBezTo>
                  <a:cubicBezTo>
                    <a:pt x="42" y="18"/>
                    <a:pt x="47" y="14"/>
                    <a:pt x="46" y="12"/>
                  </a:cubicBezTo>
                  <a:cubicBezTo>
                    <a:pt x="45" y="10"/>
                    <a:pt x="44" y="9"/>
                    <a:pt x="44" y="7"/>
                  </a:cubicBezTo>
                  <a:cubicBezTo>
                    <a:pt x="44" y="6"/>
                    <a:pt x="44" y="5"/>
                    <a:pt x="42" y="5"/>
                  </a:cubicBezTo>
                  <a:cubicBezTo>
                    <a:pt x="37" y="3"/>
                    <a:pt x="30" y="6"/>
                    <a:pt x="25" y="4"/>
                  </a:cubicBezTo>
                  <a:cubicBezTo>
                    <a:pt x="25" y="7"/>
                    <a:pt x="21" y="2"/>
                    <a:pt x="20" y="2"/>
                  </a:cubicBezTo>
                  <a:cubicBezTo>
                    <a:pt x="17" y="0"/>
                    <a:pt x="15" y="2"/>
                    <a:pt x="13" y="4"/>
                  </a:cubicBezTo>
                  <a:cubicBezTo>
                    <a:pt x="10" y="5"/>
                    <a:pt x="8" y="6"/>
                    <a:pt x="6" y="6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1" y="8"/>
                    <a:pt x="3" y="9"/>
                    <a:pt x="1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4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10"/>
            <p:cNvSpPr/>
            <p:nvPr/>
          </p:nvSpPr>
          <p:spPr>
            <a:xfrm>
              <a:off x="12630129" y="6573832"/>
              <a:ext cx="429938" cy="280329"/>
            </a:xfrm>
            <a:custGeom>
              <a:avLst/>
              <a:gdLst/>
              <a:ahLst/>
              <a:cxnLst/>
              <a:rect l="l" t="t" r="r" b="b"/>
              <a:pathLst>
                <a:path w="46" h="30" extrusionOk="0">
                  <a:moveTo>
                    <a:pt x="38" y="13"/>
                  </a:moveTo>
                  <a:cubicBezTo>
                    <a:pt x="39" y="10"/>
                    <a:pt x="36" y="8"/>
                    <a:pt x="35" y="6"/>
                  </a:cubicBezTo>
                  <a:cubicBezTo>
                    <a:pt x="33" y="5"/>
                    <a:pt x="32" y="2"/>
                    <a:pt x="32" y="0"/>
                  </a:cubicBezTo>
                  <a:cubicBezTo>
                    <a:pt x="29" y="1"/>
                    <a:pt x="26" y="4"/>
                    <a:pt x="22" y="4"/>
                  </a:cubicBezTo>
                  <a:cubicBezTo>
                    <a:pt x="21" y="4"/>
                    <a:pt x="19" y="3"/>
                    <a:pt x="18" y="3"/>
                  </a:cubicBezTo>
                  <a:cubicBezTo>
                    <a:pt x="16" y="3"/>
                    <a:pt x="14" y="3"/>
                    <a:pt x="12" y="3"/>
                  </a:cubicBezTo>
                  <a:cubicBezTo>
                    <a:pt x="12" y="3"/>
                    <a:pt x="9" y="6"/>
                    <a:pt x="8" y="6"/>
                  </a:cubicBezTo>
                  <a:cubicBezTo>
                    <a:pt x="7" y="9"/>
                    <a:pt x="5" y="11"/>
                    <a:pt x="4" y="14"/>
                  </a:cubicBezTo>
                  <a:cubicBezTo>
                    <a:pt x="3" y="14"/>
                    <a:pt x="1" y="14"/>
                    <a:pt x="0" y="15"/>
                  </a:cubicBezTo>
                  <a:cubicBezTo>
                    <a:pt x="0" y="16"/>
                    <a:pt x="3" y="17"/>
                    <a:pt x="3" y="18"/>
                  </a:cubicBezTo>
                  <a:cubicBezTo>
                    <a:pt x="3" y="20"/>
                    <a:pt x="4" y="20"/>
                    <a:pt x="5" y="22"/>
                  </a:cubicBezTo>
                  <a:cubicBezTo>
                    <a:pt x="5" y="24"/>
                    <a:pt x="6" y="24"/>
                    <a:pt x="8" y="24"/>
                  </a:cubicBezTo>
                  <a:cubicBezTo>
                    <a:pt x="9" y="24"/>
                    <a:pt x="11" y="24"/>
                    <a:pt x="11" y="25"/>
                  </a:cubicBezTo>
                  <a:cubicBezTo>
                    <a:pt x="11" y="26"/>
                    <a:pt x="11" y="27"/>
                    <a:pt x="11" y="28"/>
                  </a:cubicBezTo>
                  <a:cubicBezTo>
                    <a:pt x="13" y="30"/>
                    <a:pt x="18" y="30"/>
                    <a:pt x="21" y="30"/>
                  </a:cubicBezTo>
                  <a:cubicBezTo>
                    <a:pt x="24" y="30"/>
                    <a:pt x="26" y="30"/>
                    <a:pt x="28" y="28"/>
                  </a:cubicBezTo>
                  <a:cubicBezTo>
                    <a:pt x="32" y="26"/>
                    <a:pt x="36" y="28"/>
                    <a:pt x="40" y="30"/>
                  </a:cubicBezTo>
                  <a:cubicBezTo>
                    <a:pt x="40" y="28"/>
                    <a:pt x="40" y="25"/>
                    <a:pt x="41" y="23"/>
                  </a:cubicBezTo>
                  <a:cubicBezTo>
                    <a:pt x="42" y="22"/>
                    <a:pt x="45" y="24"/>
                    <a:pt x="46" y="20"/>
                  </a:cubicBezTo>
                  <a:cubicBezTo>
                    <a:pt x="43" y="18"/>
                    <a:pt x="42" y="20"/>
                    <a:pt x="39" y="20"/>
                  </a:cubicBezTo>
                  <a:cubicBezTo>
                    <a:pt x="37" y="19"/>
                    <a:pt x="37" y="14"/>
                    <a:pt x="38" y="13"/>
                  </a:cubicBezTo>
                  <a:cubicBezTo>
                    <a:pt x="39" y="11"/>
                    <a:pt x="37" y="15"/>
                    <a:pt x="38" y="13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10"/>
            <p:cNvSpPr/>
            <p:nvPr/>
          </p:nvSpPr>
          <p:spPr>
            <a:xfrm>
              <a:off x="12929494" y="6564274"/>
              <a:ext cx="156051" cy="187951"/>
            </a:xfrm>
            <a:custGeom>
              <a:avLst/>
              <a:gdLst/>
              <a:ahLst/>
              <a:cxnLst/>
              <a:rect l="l" t="t" r="r" b="b"/>
              <a:pathLst>
                <a:path w="17" h="20" extrusionOk="0">
                  <a:moveTo>
                    <a:pt x="14" y="10"/>
                  </a:moveTo>
                  <a:cubicBezTo>
                    <a:pt x="12" y="8"/>
                    <a:pt x="11" y="4"/>
                    <a:pt x="9" y="3"/>
                  </a:cubicBezTo>
                  <a:cubicBezTo>
                    <a:pt x="8" y="3"/>
                    <a:pt x="0" y="0"/>
                    <a:pt x="0" y="1"/>
                  </a:cubicBezTo>
                  <a:cubicBezTo>
                    <a:pt x="1" y="5"/>
                    <a:pt x="3" y="7"/>
                    <a:pt x="5" y="10"/>
                  </a:cubicBezTo>
                  <a:cubicBezTo>
                    <a:pt x="7" y="13"/>
                    <a:pt x="4" y="17"/>
                    <a:pt x="7" y="20"/>
                  </a:cubicBezTo>
                  <a:cubicBezTo>
                    <a:pt x="8" y="19"/>
                    <a:pt x="9" y="16"/>
                    <a:pt x="10" y="14"/>
                  </a:cubicBezTo>
                  <a:cubicBezTo>
                    <a:pt x="12" y="13"/>
                    <a:pt x="13" y="14"/>
                    <a:pt x="14" y="14"/>
                  </a:cubicBezTo>
                  <a:cubicBezTo>
                    <a:pt x="17" y="14"/>
                    <a:pt x="14" y="10"/>
                    <a:pt x="14" y="10"/>
                  </a:cubicBezTo>
                  <a:cubicBezTo>
                    <a:pt x="13" y="9"/>
                    <a:pt x="14" y="10"/>
                    <a:pt x="14" y="1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10"/>
            <p:cNvSpPr/>
            <p:nvPr/>
          </p:nvSpPr>
          <p:spPr>
            <a:xfrm>
              <a:off x="12993189" y="6666210"/>
              <a:ext cx="92356" cy="9556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7" y="9"/>
                  </a:moveTo>
                  <a:cubicBezTo>
                    <a:pt x="6" y="8"/>
                    <a:pt x="6" y="8"/>
                    <a:pt x="7" y="7"/>
                  </a:cubicBezTo>
                  <a:cubicBezTo>
                    <a:pt x="8" y="6"/>
                    <a:pt x="9" y="5"/>
                    <a:pt x="10" y="4"/>
                  </a:cubicBezTo>
                  <a:cubicBezTo>
                    <a:pt x="10" y="4"/>
                    <a:pt x="8" y="2"/>
                    <a:pt x="8" y="1"/>
                  </a:cubicBezTo>
                  <a:cubicBezTo>
                    <a:pt x="8" y="5"/>
                    <a:pt x="3" y="0"/>
                    <a:pt x="3" y="4"/>
                  </a:cubicBezTo>
                  <a:cubicBezTo>
                    <a:pt x="3" y="6"/>
                    <a:pt x="1" y="8"/>
                    <a:pt x="0" y="9"/>
                  </a:cubicBezTo>
                  <a:cubicBezTo>
                    <a:pt x="0" y="10"/>
                    <a:pt x="2" y="9"/>
                    <a:pt x="3" y="9"/>
                  </a:cubicBezTo>
                  <a:cubicBezTo>
                    <a:pt x="5" y="9"/>
                    <a:pt x="6" y="9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8"/>
                    <a:pt x="7" y="9"/>
                    <a:pt x="7" y="9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0"/>
            <p:cNvSpPr/>
            <p:nvPr/>
          </p:nvSpPr>
          <p:spPr>
            <a:xfrm>
              <a:off x="12712935" y="6815931"/>
              <a:ext cx="299364" cy="178393"/>
            </a:xfrm>
            <a:custGeom>
              <a:avLst/>
              <a:gdLst/>
              <a:ahLst/>
              <a:cxnLst/>
              <a:rect l="l" t="t" r="r" b="b"/>
              <a:pathLst>
                <a:path w="32" h="19" extrusionOk="0">
                  <a:moveTo>
                    <a:pt x="17" y="4"/>
                  </a:moveTo>
                  <a:cubicBezTo>
                    <a:pt x="13" y="4"/>
                    <a:pt x="3" y="6"/>
                    <a:pt x="2" y="0"/>
                  </a:cubicBezTo>
                  <a:cubicBezTo>
                    <a:pt x="1" y="2"/>
                    <a:pt x="0" y="4"/>
                    <a:pt x="2" y="5"/>
                  </a:cubicBezTo>
                  <a:cubicBezTo>
                    <a:pt x="3" y="6"/>
                    <a:pt x="4" y="7"/>
                    <a:pt x="3" y="8"/>
                  </a:cubicBezTo>
                  <a:cubicBezTo>
                    <a:pt x="2" y="9"/>
                    <a:pt x="1" y="9"/>
                    <a:pt x="1" y="11"/>
                  </a:cubicBezTo>
                  <a:cubicBezTo>
                    <a:pt x="2" y="13"/>
                    <a:pt x="3" y="14"/>
                    <a:pt x="3" y="17"/>
                  </a:cubicBezTo>
                  <a:cubicBezTo>
                    <a:pt x="5" y="17"/>
                    <a:pt x="7" y="17"/>
                    <a:pt x="9" y="17"/>
                  </a:cubicBezTo>
                  <a:cubicBezTo>
                    <a:pt x="11" y="17"/>
                    <a:pt x="14" y="19"/>
                    <a:pt x="16" y="18"/>
                  </a:cubicBezTo>
                  <a:cubicBezTo>
                    <a:pt x="18" y="18"/>
                    <a:pt x="20" y="16"/>
                    <a:pt x="21" y="15"/>
                  </a:cubicBezTo>
                  <a:cubicBezTo>
                    <a:pt x="23" y="13"/>
                    <a:pt x="25" y="14"/>
                    <a:pt x="28" y="14"/>
                  </a:cubicBezTo>
                  <a:cubicBezTo>
                    <a:pt x="27" y="12"/>
                    <a:pt x="27" y="11"/>
                    <a:pt x="28" y="8"/>
                  </a:cubicBezTo>
                  <a:cubicBezTo>
                    <a:pt x="29" y="6"/>
                    <a:pt x="32" y="4"/>
                    <a:pt x="29" y="3"/>
                  </a:cubicBezTo>
                  <a:cubicBezTo>
                    <a:pt x="27" y="2"/>
                    <a:pt x="24" y="1"/>
                    <a:pt x="21" y="2"/>
                  </a:cubicBezTo>
                  <a:cubicBezTo>
                    <a:pt x="19" y="2"/>
                    <a:pt x="18" y="4"/>
                    <a:pt x="17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10"/>
            <p:cNvSpPr/>
            <p:nvPr/>
          </p:nvSpPr>
          <p:spPr>
            <a:xfrm>
              <a:off x="12423124" y="6771334"/>
              <a:ext cx="168791" cy="140163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10" y="0"/>
                  </a:moveTo>
                  <a:cubicBezTo>
                    <a:pt x="8" y="0"/>
                    <a:pt x="0" y="0"/>
                    <a:pt x="1" y="2"/>
                  </a:cubicBezTo>
                  <a:cubicBezTo>
                    <a:pt x="1" y="3"/>
                    <a:pt x="3" y="7"/>
                    <a:pt x="4" y="8"/>
                  </a:cubicBezTo>
                  <a:cubicBezTo>
                    <a:pt x="6" y="11"/>
                    <a:pt x="10" y="13"/>
                    <a:pt x="13" y="15"/>
                  </a:cubicBezTo>
                  <a:cubicBezTo>
                    <a:pt x="13" y="13"/>
                    <a:pt x="13" y="11"/>
                    <a:pt x="15" y="10"/>
                  </a:cubicBezTo>
                  <a:cubicBezTo>
                    <a:pt x="17" y="9"/>
                    <a:pt x="18" y="8"/>
                    <a:pt x="17" y="6"/>
                  </a:cubicBezTo>
                  <a:cubicBezTo>
                    <a:pt x="17" y="4"/>
                    <a:pt x="17" y="3"/>
                    <a:pt x="16" y="2"/>
                  </a:cubicBezTo>
                  <a:cubicBezTo>
                    <a:pt x="14" y="1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10"/>
            <p:cNvSpPr/>
            <p:nvPr/>
          </p:nvSpPr>
          <p:spPr>
            <a:xfrm>
              <a:off x="12544142" y="6704437"/>
              <a:ext cx="207006" cy="251657"/>
            </a:xfrm>
            <a:custGeom>
              <a:avLst/>
              <a:gdLst/>
              <a:ahLst/>
              <a:cxnLst/>
              <a:rect l="l" t="t" r="r" b="b"/>
              <a:pathLst>
                <a:path w="22" h="27" extrusionOk="0">
                  <a:moveTo>
                    <a:pt x="21" y="19"/>
                  </a:moveTo>
                  <a:cubicBezTo>
                    <a:pt x="22" y="18"/>
                    <a:pt x="21" y="18"/>
                    <a:pt x="20" y="17"/>
                  </a:cubicBezTo>
                  <a:cubicBezTo>
                    <a:pt x="19" y="16"/>
                    <a:pt x="19" y="15"/>
                    <a:pt x="19" y="13"/>
                  </a:cubicBezTo>
                  <a:cubicBezTo>
                    <a:pt x="21" y="10"/>
                    <a:pt x="18" y="10"/>
                    <a:pt x="15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6"/>
                    <a:pt x="12" y="7"/>
                    <a:pt x="12" y="5"/>
                  </a:cubicBezTo>
                  <a:cubicBezTo>
                    <a:pt x="11" y="2"/>
                    <a:pt x="9" y="0"/>
                    <a:pt x="5" y="1"/>
                  </a:cubicBezTo>
                  <a:cubicBezTo>
                    <a:pt x="2" y="2"/>
                    <a:pt x="2" y="2"/>
                    <a:pt x="2" y="4"/>
                  </a:cubicBezTo>
                  <a:cubicBezTo>
                    <a:pt x="3" y="7"/>
                    <a:pt x="4" y="10"/>
                    <a:pt x="4" y="14"/>
                  </a:cubicBezTo>
                  <a:cubicBezTo>
                    <a:pt x="5" y="17"/>
                    <a:pt x="2" y="16"/>
                    <a:pt x="1" y="19"/>
                  </a:cubicBezTo>
                  <a:cubicBezTo>
                    <a:pt x="0" y="20"/>
                    <a:pt x="0" y="22"/>
                    <a:pt x="0" y="23"/>
                  </a:cubicBezTo>
                  <a:cubicBezTo>
                    <a:pt x="0" y="25"/>
                    <a:pt x="3" y="26"/>
                    <a:pt x="4" y="27"/>
                  </a:cubicBezTo>
                  <a:cubicBezTo>
                    <a:pt x="4" y="26"/>
                    <a:pt x="4" y="23"/>
                    <a:pt x="6" y="23"/>
                  </a:cubicBezTo>
                  <a:cubicBezTo>
                    <a:pt x="8" y="23"/>
                    <a:pt x="9" y="24"/>
                    <a:pt x="10" y="26"/>
                  </a:cubicBezTo>
                  <a:cubicBezTo>
                    <a:pt x="11" y="26"/>
                    <a:pt x="18" y="24"/>
                    <a:pt x="20" y="24"/>
                  </a:cubicBezTo>
                  <a:cubicBezTo>
                    <a:pt x="18" y="22"/>
                    <a:pt x="20" y="21"/>
                    <a:pt x="21" y="19"/>
                  </a:cubicBezTo>
                  <a:cubicBezTo>
                    <a:pt x="22" y="18"/>
                    <a:pt x="20" y="20"/>
                    <a:pt x="21" y="19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10"/>
            <p:cNvSpPr/>
            <p:nvPr/>
          </p:nvSpPr>
          <p:spPr>
            <a:xfrm>
              <a:off x="12432679" y="6554719"/>
              <a:ext cx="328029" cy="178393"/>
            </a:xfrm>
            <a:custGeom>
              <a:avLst/>
              <a:gdLst/>
              <a:ahLst/>
              <a:cxnLst/>
              <a:rect l="l" t="t" r="r" b="b"/>
              <a:pathLst>
                <a:path w="35" h="19" extrusionOk="0">
                  <a:moveTo>
                    <a:pt x="30" y="3"/>
                  </a:moveTo>
                  <a:cubicBezTo>
                    <a:pt x="30" y="2"/>
                    <a:pt x="25" y="2"/>
                    <a:pt x="24" y="1"/>
                  </a:cubicBezTo>
                  <a:cubicBezTo>
                    <a:pt x="20" y="0"/>
                    <a:pt x="22" y="4"/>
                    <a:pt x="19" y="4"/>
                  </a:cubicBezTo>
                  <a:cubicBezTo>
                    <a:pt x="18" y="3"/>
                    <a:pt x="17" y="4"/>
                    <a:pt x="15" y="4"/>
                  </a:cubicBezTo>
                  <a:cubicBezTo>
                    <a:pt x="14" y="4"/>
                    <a:pt x="14" y="6"/>
                    <a:pt x="13" y="6"/>
                  </a:cubicBezTo>
                  <a:cubicBezTo>
                    <a:pt x="9" y="8"/>
                    <a:pt x="7" y="6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3" y="6"/>
                    <a:pt x="3" y="8"/>
                  </a:cubicBezTo>
                  <a:cubicBezTo>
                    <a:pt x="3" y="11"/>
                    <a:pt x="0" y="13"/>
                    <a:pt x="3" y="15"/>
                  </a:cubicBezTo>
                  <a:cubicBezTo>
                    <a:pt x="5" y="17"/>
                    <a:pt x="8" y="19"/>
                    <a:pt x="11" y="19"/>
                  </a:cubicBezTo>
                  <a:cubicBezTo>
                    <a:pt x="15" y="19"/>
                    <a:pt x="17" y="16"/>
                    <a:pt x="21" y="17"/>
                  </a:cubicBezTo>
                  <a:cubicBezTo>
                    <a:pt x="21" y="16"/>
                    <a:pt x="24" y="16"/>
                    <a:pt x="25" y="15"/>
                  </a:cubicBezTo>
                  <a:cubicBezTo>
                    <a:pt x="26" y="13"/>
                    <a:pt x="27" y="11"/>
                    <a:pt x="29" y="9"/>
                  </a:cubicBezTo>
                  <a:cubicBezTo>
                    <a:pt x="30" y="7"/>
                    <a:pt x="31" y="7"/>
                    <a:pt x="33" y="6"/>
                  </a:cubicBezTo>
                  <a:cubicBezTo>
                    <a:pt x="35" y="4"/>
                    <a:pt x="30" y="4"/>
                    <a:pt x="30" y="3"/>
                  </a:cubicBezTo>
                  <a:cubicBezTo>
                    <a:pt x="30" y="3"/>
                    <a:pt x="30" y="4"/>
                    <a:pt x="30" y="3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10"/>
            <p:cNvSpPr/>
            <p:nvPr/>
          </p:nvSpPr>
          <p:spPr>
            <a:xfrm>
              <a:off x="12620574" y="6956097"/>
              <a:ext cx="289811" cy="299442"/>
            </a:xfrm>
            <a:custGeom>
              <a:avLst/>
              <a:gdLst/>
              <a:ahLst/>
              <a:cxnLst/>
              <a:rect l="l" t="t" r="r" b="b"/>
              <a:pathLst>
                <a:path w="31" h="32" extrusionOk="0">
                  <a:moveTo>
                    <a:pt x="31" y="0"/>
                  </a:moveTo>
                  <a:cubicBezTo>
                    <a:pt x="28" y="2"/>
                    <a:pt x="27" y="4"/>
                    <a:pt x="23" y="3"/>
                  </a:cubicBezTo>
                  <a:cubicBezTo>
                    <a:pt x="21" y="2"/>
                    <a:pt x="15" y="1"/>
                    <a:pt x="13" y="2"/>
                  </a:cubicBezTo>
                  <a:cubicBezTo>
                    <a:pt x="13" y="5"/>
                    <a:pt x="10" y="3"/>
                    <a:pt x="9" y="4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0" y="13"/>
                    <a:pt x="0" y="13"/>
                    <a:pt x="2" y="15"/>
                  </a:cubicBezTo>
                  <a:cubicBezTo>
                    <a:pt x="3" y="16"/>
                    <a:pt x="4" y="16"/>
                    <a:pt x="4" y="17"/>
                  </a:cubicBezTo>
                  <a:cubicBezTo>
                    <a:pt x="4" y="19"/>
                    <a:pt x="4" y="20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6" y="27"/>
                    <a:pt x="7" y="28"/>
                  </a:cubicBezTo>
                  <a:cubicBezTo>
                    <a:pt x="7" y="30"/>
                    <a:pt x="8" y="29"/>
                    <a:pt x="8" y="29"/>
                  </a:cubicBezTo>
                  <a:cubicBezTo>
                    <a:pt x="10" y="29"/>
                    <a:pt x="10" y="30"/>
                    <a:pt x="10" y="31"/>
                  </a:cubicBezTo>
                  <a:cubicBezTo>
                    <a:pt x="11" y="31"/>
                    <a:pt x="12" y="30"/>
                    <a:pt x="12" y="30"/>
                  </a:cubicBezTo>
                  <a:cubicBezTo>
                    <a:pt x="13" y="29"/>
                    <a:pt x="13" y="31"/>
                    <a:pt x="13" y="31"/>
                  </a:cubicBezTo>
                  <a:cubicBezTo>
                    <a:pt x="14" y="32"/>
                    <a:pt x="13" y="25"/>
                    <a:pt x="13" y="26"/>
                  </a:cubicBezTo>
                  <a:cubicBezTo>
                    <a:pt x="13" y="25"/>
                    <a:pt x="16" y="26"/>
                    <a:pt x="17" y="26"/>
                  </a:cubicBezTo>
                  <a:cubicBezTo>
                    <a:pt x="17" y="25"/>
                    <a:pt x="14" y="24"/>
                    <a:pt x="14" y="23"/>
                  </a:cubicBezTo>
                  <a:cubicBezTo>
                    <a:pt x="15" y="21"/>
                    <a:pt x="17" y="23"/>
                    <a:pt x="17" y="24"/>
                  </a:cubicBezTo>
                  <a:cubicBezTo>
                    <a:pt x="19" y="25"/>
                    <a:pt x="18" y="23"/>
                    <a:pt x="18" y="22"/>
                  </a:cubicBezTo>
                  <a:cubicBezTo>
                    <a:pt x="18" y="21"/>
                    <a:pt x="21" y="23"/>
                    <a:pt x="21" y="23"/>
                  </a:cubicBezTo>
                  <a:cubicBezTo>
                    <a:pt x="21" y="22"/>
                    <a:pt x="19" y="19"/>
                    <a:pt x="19" y="19"/>
                  </a:cubicBezTo>
                  <a:cubicBezTo>
                    <a:pt x="18" y="18"/>
                    <a:pt x="16" y="18"/>
                    <a:pt x="15" y="17"/>
                  </a:cubicBezTo>
                  <a:cubicBezTo>
                    <a:pt x="15" y="17"/>
                    <a:pt x="15" y="15"/>
                    <a:pt x="15" y="16"/>
                  </a:cubicBezTo>
                  <a:cubicBezTo>
                    <a:pt x="14" y="14"/>
                    <a:pt x="11" y="12"/>
                    <a:pt x="11" y="10"/>
                  </a:cubicBezTo>
                  <a:cubicBezTo>
                    <a:pt x="12" y="6"/>
                    <a:pt x="15" y="10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7" y="9"/>
                    <a:pt x="18" y="10"/>
                    <a:pt x="18" y="11"/>
                  </a:cubicBezTo>
                  <a:cubicBezTo>
                    <a:pt x="18" y="11"/>
                    <a:pt x="17" y="9"/>
                    <a:pt x="17" y="9"/>
                  </a:cubicBezTo>
                  <a:cubicBezTo>
                    <a:pt x="18" y="9"/>
                    <a:pt x="20" y="10"/>
                    <a:pt x="21" y="10"/>
                  </a:cubicBezTo>
                  <a:cubicBezTo>
                    <a:pt x="21" y="9"/>
                    <a:pt x="17" y="9"/>
                    <a:pt x="17" y="7"/>
                  </a:cubicBezTo>
                  <a:cubicBezTo>
                    <a:pt x="17" y="7"/>
                    <a:pt x="21" y="5"/>
                    <a:pt x="22" y="5"/>
                  </a:cubicBezTo>
                  <a:cubicBezTo>
                    <a:pt x="22" y="5"/>
                    <a:pt x="21" y="7"/>
                    <a:pt x="21" y="7"/>
                  </a:cubicBezTo>
                  <a:cubicBezTo>
                    <a:pt x="21" y="7"/>
                    <a:pt x="24" y="5"/>
                    <a:pt x="25" y="5"/>
                  </a:cubicBezTo>
                  <a:cubicBezTo>
                    <a:pt x="26" y="5"/>
                    <a:pt x="27" y="6"/>
                    <a:pt x="29" y="7"/>
                  </a:cubicBezTo>
                  <a:cubicBezTo>
                    <a:pt x="30" y="5"/>
                    <a:pt x="31" y="2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10"/>
            <p:cNvSpPr/>
            <p:nvPr/>
          </p:nvSpPr>
          <p:spPr>
            <a:xfrm>
              <a:off x="12881724" y="6940166"/>
              <a:ext cx="140127" cy="92380"/>
            </a:xfrm>
            <a:custGeom>
              <a:avLst/>
              <a:gdLst/>
              <a:ahLst/>
              <a:cxnLst/>
              <a:rect l="l" t="t" r="r" b="b"/>
              <a:pathLst>
                <a:path w="15" h="10" extrusionOk="0">
                  <a:moveTo>
                    <a:pt x="15" y="6"/>
                  </a:moveTo>
                  <a:cubicBezTo>
                    <a:pt x="13" y="4"/>
                    <a:pt x="10" y="4"/>
                    <a:pt x="10" y="1"/>
                  </a:cubicBezTo>
                  <a:cubicBezTo>
                    <a:pt x="5" y="0"/>
                    <a:pt x="4" y="0"/>
                    <a:pt x="2" y="5"/>
                  </a:cubicBezTo>
                  <a:cubicBezTo>
                    <a:pt x="2" y="6"/>
                    <a:pt x="0" y="9"/>
                    <a:pt x="1" y="9"/>
                  </a:cubicBezTo>
                  <a:cubicBezTo>
                    <a:pt x="3" y="10"/>
                    <a:pt x="5" y="10"/>
                    <a:pt x="6" y="9"/>
                  </a:cubicBezTo>
                  <a:cubicBezTo>
                    <a:pt x="8" y="8"/>
                    <a:pt x="9" y="7"/>
                    <a:pt x="11" y="7"/>
                  </a:cubicBezTo>
                  <a:cubicBezTo>
                    <a:pt x="11" y="7"/>
                    <a:pt x="15" y="7"/>
                    <a:pt x="15" y="6"/>
                  </a:cubicBezTo>
                  <a:cubicBezTo>
                    <a:pt x="14" y="6"/>
                    <a:pt x="15" y="7"/>
                    <a:pt x="15" y="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10"/>
            <p:cNvSpPr/>
            <p:nvPr/>
          </p:nvSpPr>
          <p:spPr>
            <a:xfrm>
              <a:off x="12582361" y="6911499"/>
              <a:ext cx="82803" cy="168837"/>
            </a:xfrm>
            <a:custGeom>
              <a:avLst/>
              <a:gdLst/>
              <a:ahLst/>
              <a:cxnLst/>
              <a:rect l="l" t="t" r="r" b="b"/>
              <a:pathLst>
                <a:path w="9" h="18" extrusionOk="0">
                  <a:moveTo>
                    <a:pt x="6" y="16"/>
                  </a:moveTo>
                  <a:cubicBezTo>
                    <a:pt x="7" y="14"/>
                    <a:pt x="9" y="12"/>
                    <a:pt x="7" y="11"/>
                  </a:cubicBezTo>
                  <a:cubicBezTo>
                    <a:pt x="6" y="10"/>
                    <a:pt x="5" y="8"/>
                    <a:pt x="6" y="6"/>
                  </a:cubicBezTo>
                  <a:cubicBezTo>
                    <a:pt x="6" y="6"/>
                    <a:pt x="7" y="4"/>
                    <a:pt x="7" y="4"/>
                  </a:cubicBezTo>
                  <a:cubicBezTo>
                    <a:pt x="6" y="3"/>
                    <a:pt x="4" y="1"/>
                    <a:pt x="3" y="1"/>
                  </a:cubicBezTo>
                  <a:cubicBezTo>
                    <a:pt x="0" y="0"/>
                    <a:pt x="0" y="7"/>
                    <a:pt x="0" y="9"/>
                  </a:cubicBezTo>
                  <a:cubicBezTo>
                    <a:pt x="0" y="13"/>
                    <a:pt x="2" y="15"/>
                    <a:pt x="4" y="18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7" y="14"/>
                    <a:pt x="6" y="16"/>
                    <a:pt x="6" y="1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10"/>
            <p:cNvSpPr/>
            <p:nvPr/>
          </p:nvSpPr>
          <p:spPr>
            <a:xfrm>
              <a:off x="12630129" y="6930613"/>
              <a:ext cx="121018" cy="82827"/>
            </a:xfrm>
            <a:custGeom>
              <a:avLst/>
              <a:gdLst/>
              <a:ahLst/>
              <a:cxnLst/>
              <a:rect l="l" t="t" r="r" b="b"/>
              <a:pathLst>
                <a:path w="13" h="9" extrusionOk="0">
                  <a:moveTo>
                    <a:pt x="11" y="0"/>
                  </a:moveTo>
                  <a:cubicBezTo>
                    <a:pt x="9" y="0"/>
                    <a:pt x="2" y="0"/>
                    <a:pt x="2" y="2"/>
                  </a:cubicBezTo>
                  <a:cubicBezTo>
                    <a:pt x="0" y="4"/>
                    <a:pt x="0" y="8"/>
                    <a:pt x="3" y="9"/>
                  </a:cubicBezTo>
                  <a:cubicBezTo>
                    <a:pt x="4" y="8"/>
                    <a:pt x="6" y="9"/>
                    <a:pt x="7" y="8"/>
                  </a:cubicBezTo>
                  <a:cubicBezTo>
                    <a:pt x="8" y="8"/>
                    <a:pt x="9" y="6"/>
                    <a:pt x="10" y="7"/>
                  </a:cubicBezTo>
                  <a:cubicBezTo>
                    <a:pt x="13" y="9"/>
                    <a:pt x="11" y="1"/>
                    <a:pt x="1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10"/>
            <p:cNvSpPr/>
            <p:nvPr/>
          </p:nvSpPr>
          <p:spPr>
            <a:xfrm>
              <a:off x="13655609" y="6984764"/>
              <a:ext cx="178346" cy="149721"/>
            </a:xfrm>
            <a:custGeom>
              <a:avLst/>
              <a:gdLst/>
              <a:ahLst/>
              <a:cxnLst/>
              <a:rect l="l" t="t" r="r" b="b"/>
              <a:pathLst>
                <a:path w="19" h="16" extrusionOk="0">
                  <a:moveTo>
                    <a:pt x="19" y="14"/>
                  </a:moveTo>
                  <a:cubicBezTo>
                    <a:pt x="19" y="12"/>
                    <a:pt x="19" y="11"/>
                    <a:pt x="17" y="10"/>
                  </a:cubicBezTo>
                  <a:cubicBezTo>
                    <a:pt x="15" y="9"/>
                    <a:pt x="17" y="8"/>
                    <a:pt x="16" y="7"/>
                  </a:cubicBezTo>
                  <a:cubicBezTo>
                    <a:pt x="15" y="5"/>
                    <a:pt x="14" y="6"/>
                    <a:pt x="14" y="3"/>
                  </a:cubicBezTo>
                  <a:cubicBezTo>
                    <a:pt x="14" y="3"/>
                    <a:pt x="11" y="1"/>
                    <a:pt x="12" y="0"/>
                  </a:cubicBezTo>
                  <a:cubicBezTo>
                    <a:pt x="9" y="0"/>
                    <a:pt x="0" y="1"/>
                    <a:pt x="6" y="6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0" y="10"/>
                    <a:pt x="11" y="10"/>
                    <a:pt x="12" y="11"/>
                  </a:cubicBezTo>
                  <a:cubicBezTo>
                    <a:pt x="14" y="11"/>
                    <a:pt x="16" y="11"/>
                    <a:pt x="16" y="13"/>
                  </a:cubicBezTo>
                  <a:cubicBezTo>
                    <a:pt x="17" y="14"/>
                    <a:pt x="18" y="16"/>
                    <a:pt x="19" y="14"/>
                  </a:cubicBezTo>
                  <a:cubicBezTo>
                    <a:pt x="19" y="13"/>
                    <a:pt x="18" y="15"/>
                    <a:pt x="19" y="1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10"/>
            <p:cNvSpPr/>
            <p:nvPr/>
          </p:nvSpPr>
          <p:spPr>
            <a:xfrm>
              <a:off x="13722489" y="7061218"/>
              <a:ext cx="923568" cy="783643"/>
            </a:xfrm>
            <a:custGeom>
              <a:avLst/>
              <a:gdLst/>
              <a:ahLst/>
              <a:cxnLst/>
              <a:rect l="l" t="t" r="r" b="b"/>
              <a:pathLst>
                <a:path w="99" h="84" extrusionOk="0">
                  <a:moveTo>
                    <a:pt x="95" y="73"/>
                  </a:moveTo>
                  <a:cubicBezTo>
                    <a:pt x="93" y="72"/>
                    <a:pt x="94" y="70"/>
                    <a:pt x="93" y="68"/>
                  </a:cubicBezTo>
                  <a:cubicBezTo>
                    <a:pt x="93" y="67"/>
                    <a:pt x="91" y="66"/>
                    <a:pt x="90" y="65"/>
                  </a:cubicBezTo>
                  <a:cubicBezTo>
                    <a:pt x="88" y="64"/>
                    <a:pt x="87" y="62"/>
                    <a:pt x="86" y="60"/>
                  </a:cubicBezTo>
                  <a:cubicBezTo>
                    <a:pt x="84" y="58"/>
                    <a:pt x="85" y="58"/>
                    <a:pt x="87" y="55"/>
                  </a:cubicBezTo>
                  <a:cubicBezTo>
                    <a:pt x="88" y="54"/>
                    <a:pt x="90" y="52"/>
                    <a:pt x="89" y="50"/>
                  </a:cubicBezTo>
                  <a:cubicBezTo>
                    <a:pt x="88" y="49"/>
                    <a:pt x="85" y="49"/>
                    <a:pt x="84" y="49"/>
                  </a:cubicBezTo>
                  <a:cubicBezTo>
                    <a:pt x="83" y="48"/>
                    <a:pt x="84" y="46"/>
                    <a:pt x="84" y="46"/>
                  </a:cubicBezTo>
                  <a:cubicBezTo>
                    <a:pt x="83" y="44"/>
                    <a:pt x="83" y="41"/>
                    <a:pt x="84" y="40"/>
                  </a:cubicBezTo>
                  <a:cubicBezTo>
                    <a:pt x="86" y="38"/>
                    <a:pt x="83" y="37"/>
                    <a:pt x="82" y="36"/>
                  </a:cubicBezTo>
                  <a:cubicBezTo>
                    <a:pt x="82" y="35"/>
                    <a:pt x="84" y="32"/>
                    <a:pt x="85" y="31"/>
                  </a:cubicBezTo>
                  <a:cubicBezTo>
                    <a:pt x="85" y="30"/>
                    <a:pt x="87" y="20"/>
                    <a:pt x="86" y="20"/>
                  </a:cubicBezTo>
                  <a:cubicBezTo>
                    <a:pt x="83" y="20"/>
                    <a:pt x="82" y="20"/>
                    <a:pt x="79" y="18"/>
                  </a:cubicBezTo>
                  <a:cubicBezTo>
                    <a:pt x="78" y="17"/>
                    <a:pt x="77" y="16"/>
                    <a:pt x="76" y="15"/>
                  </a:cubicBezTo>
                  <a:cubicBezTo>
                    <a:pt x="75" y="14"/>
                    <a:pt x="72" y="14"/>
                    <a:pt x="71" y="13"/>
                  </a:cubicBezTo>
                  <a:cubicBezTo>
                    <a:pt x="69" y="13"/>
                    <a:pt x="68" y="13"/>
                    <a:pt x="66" y="12"/>
                  </a:cubicBezTo>
                  <a:cubicBezTo>
                    <a:pt x="65" y="10"/>
                    <a:pt x="63" y="11"/>
                    <a:pt x="61" y="11"/>
                  </a:cubicBezTo>
                  <a:cubicBezTo>
                    <a:pt x="60" y="12"/>
                    <a:pt x="58" y="11"/>
                    <a:pt x="57" y="12"/>
                  </a:cubicBezTo>
                  <a:cubicBezTo>
                    <a:pt x="55" y="12"/>
                    <a:pt x="54" y="14"/>
                    <a:pt x="53" y="15"/>
                  </a:cubicBezTo>
                  <a:cubicBezTo>
                    <a:pt x="52" y="16"/>
                    <a:pt x="49" y="15"/>
                    <a:pt x="49" y="17"/>
                  </a:cubicBezTo>
                  <a:cubicBezTo>
                    <a:pt x="49" y="19"/>
                    <a:pt x="48" y="19"/>
                    <a:pt x="46" y="20"/>
                  </a:cubicBezTo>
                  <a:cubicBezTo>
                    <a:pt x="41" y="21"/>
                    <a:pt x="37" y="21"/>
                    <a:pt x="33" y="18"/>
                  </a:cubicBezTo>
                  <a:cubicBezTo>
                    <a:pt x="32" y="17"/>
                    <a:pt x="31" y="16"/>
                    <a:pt x="30" y="16"/>
                  </a:cubicBezTo>
                  <a:cubicBezTo>
                    <a:pt x="28" y="14"/>
                    <a:pt x="27" y="15"/>
                    <a:pt x="25" y="15"/>
                  </a:cubicBezTo>
                  <a:cubicBezTo>
                    <a:pt x="24" y="14"/>
                    <a:pt x="24" y="11"/>
                    <a:pt x="24" y="10"/>
                  </a:cubicBezTo>
                  <a:cubicBezTo>
                    <a:pt x="21" y="9"/>
                    <a:pt x="20" y="8"/>
                    <a:pt x="20" y="5"/>
                  </a:cubicBezTo>
                  <a:cubicBezTo>
                    <a:pt x="20" y="0"/>
                    <a:pt x="16" y="3"/>
                    <a:pt x="14" y="5"/>
                  </a:cubicBezTo>
                  <a:cubicBezTo>
                    <a:pt x="13" y="6"/>
                    <a:pt x="12" y="7"/>
                    <a:pt x="11" y="7"/>
                  </a:cubicBezTo>
                  <a:cubicBezTo>
                    <a:pt x="9" y="6"/>
                    <a:pt x="6" y="6"/>
                    <a:pt x="5" y="4"/>
                  </a:cubicBezTo>
                  <a:cubicBezTo>
                    <a:pt x="3" y="2"/>
                    <a:pt x="3" y="1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2" y="10"/>
                    <a:pt x="1" y="10"/>
                  </a:cubicBezTo>
                  <a:cubicBezTo>
                    <a:pt x="1" y="11"/>
                    <a:pt x="0" y="11"/>
                    <a:pt x="1" y="12"/>
                  </a:cubicBezTo>
                  <a:cubicBezTo>
                    <a:pt x="1" y="13"/>
                    <a:pt x="3" y="13"/>
                    <a:pt x="3" y="14"/>
                  </a:cubicBezTo>
                  <a:cubicBezTo>
                    <a:pt x="3" y="15"/>
                    <a:pt x="2" y="16"/>
                    <a:pt x="3" y="16"/>
                  </a:cubicBezTo>
                  <a:cubicBezTo>
                    <a:pt x="4" y="18"/>
                    <a:pt x="4" y="19"/>
                    <a:pt x="5" y="21"/>
                  </a:cubicBezTo>
                  <a:cubicBezTo>
                    <a:pt x="6" y="22"/>
                    <a:pt x="6" y="23"/>
                    <a:pt x="8" y="24"/>
                  </a:cubicBezTo>
                  <a:cubicBezTo>
                    <a:pt x="8" y="24"/>
                    <a:pt x="10" y="25"/>
                    <a:pt x="10" y="25"/>
                  </a:cubicBezTo>
                  <a:cubicBezTo>
                    <a:pt x="11" y="29"/>
                    <a:pt x="2" y="33"/>
                    <a:pt x="8" y="37"/>
                  </a:cubicBezTo>
                  <a:cubicBezTo>
                    <a:pt x="10" y="38"/>
                    <a:pt x="10" y="40"/>
                    <a:pt x="12" y="41"/>
                  </a:cubicBezTo>
                  <a:cubicBezTo>
                    <a:pt x="14" y="43"/>
                    <a:pt x="16" y="44"/>
                    <a:pt x="18" y="47"/>
                  </a:cubicBezTo>
                  <a:cubicBezTo>
                    <a:pt x="18" y="48"/>
                    <a:pt x="17" y="49"/>
                    <a:pt x="17" y="50"/>
                  </a:cubicBezTo>
                  <a:cubicBezTo>
                    <a:pt x="18" y="51"/>
                    <a:pt x="20" y="51"/>
                    <a:pt x="19" y="52"/>
                  </a:cubicBezTo>
                  <a:cubicBezTo>
                    <a:pt x="19" y="55"/>
                    <a:pt x="21" y="56"/>
                    <a:pt x="22" y="58"/>
                  </a:cubicBezTo>
                  <a:cubicBezTo>
                    <a:pt x="24" y="57"/>
                    <a:pt x="23" y="56"/>
                    <a:pt x="24" y="55"/>
                  </a:cubicBezTo>
                  <a:cubicBezTo>
                    <a:pt x="24" y="55"/>
                    <a:pt x="25" y="56"/>
                    <a:pt x="25" y="56"/>
                  </a:cubicBezTo>
                  <a:cubicBezTo>
                    <a:pt x="27" y="56"/>
                    <a:pt x="25" y="56"/>
                    <a:pt x="26" y="57"/>
                  </a:cubicBezTo>
                  <a:cubicBezTo>
                    <a:pt x="27" y="58"/>
                    <a:pt x="28" y="55"/>
                    <a:pt x="30" y="57"/>
                  </a:cubicBezTo>
                  <a:cubicBezTo>
                    <a:pt x="32" y="60"/>
                    <a:pt x="33" y="63"/>
                    <a:pt x="35" y="66"/>
                  </a:cubicBezTo>
                  <a:cubicBezTo>
                    <a:pt x="37" y="69"/>
                    <a:pt x="42" y="72"/>
                    <a:pt x="46" y="74"/>
                  </a:cubicBezTo>
                  <a:cubicBezTo>
                    <a:pt x="48" y="75"/>
                    <a:pt x="50" y="75"/>
                    <a:pt x="52" y="76"/>
                  </a:cubicBezTo>
                  <a:cubicBezTo>
                    <a:pt x="53" y="76"/>
                    <a:pt x="56" y="75"/>
                    <a:pt x="56" y="75"/>
                  </a:cubicBezTo>
                  <a:cubicBezTo>
                    <a:pt x="56" y="75"/>
                    <a:pt x="56" y="76"/>
                    <a:pt x="56" y="76"/>
                  </a:cubicBezTo>
                  <a:cubicBezTo>
                    <a:pt x="57" y="76"/>
                    <a:pt x="60" y="74"/>
                    <a:pt x="61" y="73"/>
                  </a:cubicBezTo>
                  <a:cubicBezTo>
                    <a:pt x="61" y="73"/>
                    <a:pt x="60" y="73"/>
                    <a:pt x="60" y="73"/>
                  </a:cubicBezTo>
                  <a:cubicBezTo>
                    <a:pt x="60" y="72"/>
                    <a:pt x="62" y="73"/>
                    <a:pt x="62" y="73"/>
                  </a:cubicBezTo>
                  <a:cubicBezTo>
                    <a:pt x="64" y="74"/>
                    <a:pt x="64" y="75"/>
                    <a:pt x="65" y="77"/>
                  </a:cubicBezTo>
                  <a:cubicBezTo>
                    <a:pt x="66" y="80"/>
                    <a:pt x="67" y="80"/>
                    <a:pt x="69" y="81"/>
                  </a:cubicBezTo>
                  <a:cubicBezTo>
                    <a:pt x="75" y="82"/>
                    <a:pt x="82" y="83"/>
                    <a:pt x="88" y="84"/>
                  </a:cubicBezTo>
                  <a:cubicBezTo>
                    <a:pt x="88" y="80"/>
                    <a:pt x="89" y="79"/>
                    <a:pt x="92" y="77"/>
                  </a:cubicBezTo>
                  <a:cubicBezTo>
                    <a:pt x="94" y="76"/>
                    <a:pt x="99" y="75"/>
                    <a:pt x="95" y="73"/>
                  </a:cubicBezTo>
                  <a:cubicBezTo>
                    <a:pt x="94" y="72"/>
                    <a:pt x="97" y="74"/>
                    <a:pt x="95" y="7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10"/>
            <p:cNvSpPr/>
            <p:nvPr/>
          </p:nvSpPr>
          <p:spPr>
            <a:xfrm>
              <a:off x="13741597" y="7070776"/>
              <a:ext cx="73250" cy="54156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1" y="1"/>
                  </a:moveTo>
                  <a:cubicBezTo>
                    <a:pt x="2" y="1"/>
                    <a:pt x="2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7" y="2"/>
                    <a:pt x="3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0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10"/>
            <p:cNvSpPr/>
            <p:nvPr/>
          </p:nvSpPr>
          <p:spPr>
            <a:xfrm>
              <a:off x="13525034" y="6844600"/>
              <a:ext cx="328029" cy="168837"/>
            </a:xfrm>
            <a:custGeom>
              <a:avLst/>
              <a:gdLst/>
              <a:ahLst/>
              <a:cxnLst/>
              <a:rect l="l" t="t" r="r" b="b"/>
              <a:pathLst>
                <a:path w="35" h="18" extrusionOk="0">
                  <a:moveTo>
                    <a:pt x="26" y="15"/>
                  </a:moveTo>
                  <a:cubicBezTo>
                    <a:pt x="27" y="14"/>
                    <a:pt x="29" y="16"/>
                    <a:pt x="30" y="17"/>
                  </a:cubicBezTo>
                  <a:cubicBezTo>
                    <a:pt x="30" y="17"/>
                    <a:pt x="34" y="17"/>
                    <a:pt x="34" y="17"/>
                  </a:cubicBezTo>
                  <a:cubicBezTo>
                    <a:pt x="35" y="16"/>
                    <a:pt x="30" y="12"/>
                    <a:pt x="33" y="12"/>
                  </a:cubicBezTo>
                  <a:cubicBezTo>
                    <a:pt x="32" y="11"/>
                    <a:pt x="30" y="11"/>
                    <a:pt x="30" y="10"/>
                  </a:cubicBezTo>
                  <a:cubicBezTo>
                    <a:pt x="30" y="8"/>
                    <a:pt x="29" y="7"/>
                    <a:pt x="27" y="7"/>
                  </a:cubicBezTo>
                  <a:cubicBezTo>
                    <a:pt x="24" y="7"/>
                    <a:pt x="22" y="8"/>
                    <a:pt x="19" y="6"/>
                  </a:cubicBezTo>
                  <a:cubicBezTo>
                    <a:pt x="16" y="5"/>
                    <a:pt x="13" y="5"/>
                    <a:pt x="9" y="4"/>
                  </a:cubicBezTo>
                  <a:cubicBezTo>
                    <a:pt x="6" y="3"/>
                    <a:pt x="4" y="0"/>
                    <a:pt x="0" y="2"/>
                  </a:cubicBezTo>
                  <a:cubicBezTo>
                    <a:pt x="3" y="6"/>
                    <a:pt x="11" y="7"/>
                    <a:pt x="8" y="14"/>
                  </a:cubicBezTo>
                  <a:cubicBezTo>
                    <a:pt x="11" y="14"/>
                    <a:pt x="18" y="14"/>
                    <a:pt x="18" y="18"/>
                  </a:cubicBezTo>
                  <a:cubicBezTo>
                    <a:pt x="18" y="15"/>
                    <a:pt x="24" y="15"/>
                    <a:pt x="26" y="15"/>
                  </a:cubicBezTo>
                  <a:cubicBezTo>
                    <a:pt x="27" y="14"/>
                    <a:pt x="19" y="15"/>
                    <a:pt x="26" y="1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10"/>
            <p:cNvSpPr/>
            <p:nvPr/>
          </p:nvSpPr>
          <p:spPr>
            <a:xfrm>
              <a:off x="13751153" y="6956097"/>
              <a:ext cx="251592" cy="197506"/>
            </a:xfrm>
            <a:custGeom>
              <a:avLst/>
              <a:gdLst/>
              <a:ahLst/>
              <a:cxnLst/>
              <a:rect l="l" t="t" r="r" b="b"/>
              <a:pathLst>
                <a:path w="27" h="21" extrusionOk="0">
                  <a:moveTo>
                    <a:pt x="8" y="2"/>
                  </a:moveTo>
                  <a:cubicBezTo>
                    <a:pt x="8" y="2"/>
                    <a:pt x="11" y="4"/>
                    <a:pt x="10" y="5"/>
                  </a:cubicBezTo>
                  <a:cubicBezTo>
                    <a:pt x="10" y="5"/>
                    <a:pt x="7" y="5"/>
                    <a:pt x="7" y="5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0" y="2"/>
                    <a:pt x="4" y="6"/>
                    <a:pt x="4" y="7"/>
                  </a:cubicBezTo>
                  <a:cubicBezTo>
                    <a:pt x="4" y="10"/>
                    <a:pt x="7" y="8"/>
                    <a:pt x="6" y="11"/>
                  </a:cubicBezTo>
                  <a:cubicBezTo>
                    <a:pt x="5" y="13"/>
                    <a:pt x="7" y="13"/>
                    <a:pt x="8" y="14"/>
                  </a:cubicBezTo>
                  <a:cubicBezTo>
                    <a:pt x="9" y="14"/>
                    <a:pt x="9" y="16"/>
                    <a:pt x="9" y="17"/>
                  </a:cubicBezTo>
                  <a:cubicBezTo>
                    <a:pt x="10" y="16"/>
                    <a:pt x="14" y="14"/>
                    <a:pt x="16" y="13"/>
                  </a:cubicBezTo>
                  <a:cubicBezTo>
                    <a:pt x="17" y="13"/>
                    <a:pt x="17" y="15"/>
                    <a:pt x="17" y="16"/>
                  </a:cubicBezTo>
                  <a:cubicBezTo>
                    <a:pt x="17" y="19"/>
                    <a:pt x="18" y="20"/>
                    <a:pt x="21" y="21"/>
                  </a:cubicBezTo>
                  <a:cubicBezTo>
                    <a:pt x="21" y="20"/>
                    <a:pt x="21" y="18"/>
                    <a:pt x="21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4" y="14"/>
                    <a:pt x="24" y="12"/>
                    <a:pt x="25" y="11"/>
                  </a:cubicBezTo>
                  <a:cubicBezTo>
                    <a:pt x="27" y="8"/>
                    <a:pt x="21" y="2"/>
                    <a:pt x="19" y="1"/>
                  </a:cubicBezTo>
                  <a:cubicBezTo>
                    <a:pt x="17" y="4"/>
                    <a:pt x="15" y="4"/>
                    <a:pt x="12" y="2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9" y="3"/>
                    <a:pt x="7" y="0"/>
                    <a:pt x="8" y="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10"/>
            <p:cNvSpPr/>
            <p:nvPr/>
          </p:nvSpPr>
          <p:spPr>
            <a:xfrm>
              <a:off x="13833955" y="7574093"/>
              <a:ext cx="82803" cy="95566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3" y="2"/>
                  </a:moveTo>
                  <a:cubicBezTo>
                    <a:pt x="1" y="3"/>
                    <a:pt x="0" y="5"/>
                    <a:pt x="0" y="7"/>
                  </a:cubicBezTo>
                  <a:cubicBezTo>
                    <a:pt x="1" y="7"/>
                    <a:pt x="4" y="7"/>
                    <a:pt x="4" y="8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9" y="10"/>
                    <a:pt x="7" y="5"/>
                    <a:pt x="7" y="5"/>
                  </a:cubicBezTo>
                  <a:cubicBezTo>
                    <a:pt x="8" y="5"/>
                    <a:pt x="9" y="5"/>
                    <a:pt x="8" y="3"/>
                  </a:cubicBezTo>
                  <a:cubicBezTo>
                    <a:pt x="6" y="2"/>
                    <a:pt x="5" y="0"/>
                    <a:pt x="3" y="2"/>
                  </a:cubicBezTo>
                  <a:cubicBezTo>
                    <a:pt x="1" y="4"/>
                    <a:pt x="4" y="1"/>
                    <a:pt x="3" y="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10"/>
            <p:cNvSpPr/>
            <p:nvPr/>
          </p:nvSpPr>
          <p:spPr>
            <a:xfrm>
              <a:off x="13311663" y="7220495"/>
              <a:ext cx="324842" cy="251657"/>
            </a:xfrm>
            <a:custGeom>
              <a:avLst/>
              <a:gdLst/>
              <a:ahLst/>
              <a:cxnLst/>
              <a:rect l="l" t="t" r="r" b="b"/>
              <a:pathLst>
                <a:path w="35" h="27" extrusionOk="0">
                  <a:moveTo>
                    <a:pt x="29" y="10"/>
                  </a:moveTo>
                  <a:cubicBezTo>
                    <a:pt x="30" y="9"/>
                    <a:pt x="31" y="8"/>
                    <a:pt x="30" y="7"/>
                  </a:cubicBezTo>
                  <a:cubicBezTo>
                    <a:pt x="29" y="6"/>
                    <a:pt x="28" y="6"/>
                    <a:pt x="29" y="5"/>
                  </a:cubicBezTo>
                  <a:cubicBezTo>
                    <a:pt x="31" y="3"/>
                    <a:pt x="35" y="3"/>
                    <a:pt x="35" y="0"/>
                  </a:cubicBezTo>
                  <a:cubicBezTo>
                    <a:pt x="32" y="0"/>
                    <a:pt x="28" y="0"/>
                    <a:pt x="25" y="1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6" y="2"/>
                    <a:pt x="15" y="1"/>
                    <a:pt x="13" y="2"/>
                  </a:cubicBezTo>
                  <a:cubicBezTo>
                    <a:pt x="11" y="3"/>
                    <a:pt x="10" y="3"/>
                    <a:pt x="8" y="2"/>
                  </a:cubicBezTo>
                  <a:cubicBezTo>
                    <a:pt x="6" y="0"/>
                    <a:pt x="7" y="4"/>
                    <a:pt x="7" y="4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5" y="8"/>
                    <a:pt x="4" y="6"/>
                    <a:pt x="3" y="6"/>
                  </a:cubicBezTo>
                  <a:cubicBezTo>
                    <a:pt x="2" y="7"/>
                    <a:pt x="3" y="9"/>
                    <a:pt x="3" y="10"/>
                  </a:cubicBezTo>
                  <a:cubicBezTo>
                    <a:pt x="3" y="11"/>
                    <a:pt x="2" y="13"/>
                    <a:pt x="4" y="14"/>
                  </a:cubicBezTo>
                  <a:cubicBezTo>
                    <a:pt x="9" y="17"/>
                    <a:pt x="5" y="19"/>
                    <a:pt x="2" y="22"/>
                  </a:cubicBezTo>
                  <a:cubicBezTo>
                    <a:pt x="0" y="24"/>
                    <a:pt x="5" y="27"/>
                    <a:pt x="7" y="27"/>
                  </a:cubicBezTo>
                  <a:cubicBezTo>
                    <a:pt x="9" y="27"/>
                    <a:pt x="11" y="25"/>
                    <a:pt x="13" y="24"/>
                  </a:cubicBezTo>
                  <a:cubicBezTo>
                    <a:pt x="16" y="22"/>
                    <a:pt x="19" y="21"/>
                    <a:pt x="22" y="19"/>
                  </a:cubicBezTo>
                  <a:cubicBezTo>
                    <a:pt x="24" y="18"/>
                    <a:pt x="26" y="17"/>
                    <a:pt x="28" y="15"/>
                  </a:cubicBezTo>
                  <a:cubicBezTo>
                    <a:pt x="29" y="13"/>
                    <a:pt x="28" y="11"/>
                    <a:pt x="29" y="10"/>
                  </a:cubicBezTo>
                  <a:cubicBezTo>
                    <a:pt x="30" y="8"/>
                    <a:pt x="29" y="11"/>
                    <a:pt x="29" y="1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10"/>
            <p:cNvSpPr/>
            <p:nvPr/>
          </p:nvSpPr>
          <p:spPr>
            <a:xfrm>
              <a:off x="13461341" y="7201383"/>
              <a:ext cx="464969" cy="439605"/>
            </a:xfrm>
            <a:custGeom>
              <a:avLst/>
              <a:gdLst/>
              <a:ahLst/>
              <a:cxnLst/>
              <a:rect l="l" t="t" r="r" b="b"/>
              <a:pathLst>
                <a:path w="50" h="47" extrusionOk="0">
                  <a:moveTo>
                    <a:pt x="47" y="36"/>
                  </a:moveTo>
                  <a:cubicBezTo>
                    <a:pt x="47" y="36"/>
                    <a:pt x="45" y="35"/>
                    <a:pt x="45" y="34"/>
                  </a:cubicBezTo>
                  <a:cubicBezTo>
                    <a:pt x="45" y="33"/>
                    <a:pt x="46" y="33"/>
                    <a:pt x="46" y="32"/>
                  </a:cubicBezTo>
                  <a:cubicBezTo>
                    <a:pt x="45" y="30"/>
                    <a:pt x="43" y="29"/>
                    <a:pt x="41" y="27"/>
                  </a:cubicBezTo>
                  <a:cubicBezTo>
                    <a:pt x="40" y="27"/>
                    <a:pt x="38" y="26"/>
                    <a:pt x="38" y="25"/>
                  </a:cubicBezTo>
                  <a:cubicBezTo>
                    <a:pt x="37" y="23"/>
                    <a:pt x="35" y="21"/>
                    <a:pt x="35" y="18"/>
                  </a:cubicBezTo>
                  <a:cubicBezTo>
                    <a:pt x="34" y="16"/>
                    <a:pt x="40" y="12"/>
                    <a:pt x="38" y="10"/>
                  </a:cubicBezTo>
                  <a:cubicBezTo>
                    <a:pt x="36" y="9"/>
                    <a:pt x="35" y="8"/>
                    <a:pt x="34" y="6"/>
                  </a:cubicBezTo>
                  <a:cubicBezTo>
                    <a:pt x="33" y="5"/>
                    <a:pt x="33" y="3"/>
                    <a:pt x="32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28" y="3"/>
                    <a:pt x="29" y="1"/>
                    <a:pt x="28" y="1"/>
                  </a:cubicBezTo>
                  <a:cubicBezTo>
                    <a:pt x="27" y="1"/>
                    <a:pt x="25" y="2"/>
                    <a:pt x="25" y="2"/>
                  </a:cubicBezTo>
                  <a:cubicBezTo>
                    <a:pt x="23" y="0"/>
                    <a:pt x="22" y="1"/>
                    <a:pt x="20" y="1"/>
                  </a:cubicBezTo>
                  <a:cubicBezTo>
                    <a:pt x="18" y="2"/>
                    <a:pt x="19" y="3"/>
                    <a:pt x="18" y="4"/>
                  </a:cubicBezTo>
                  <a:cubicBezTo>
                    <a:pt x="16" y="5"/>
                    <a:pt x="14" y="5"/>
                    <a:pt x="13" y="7"/>
                  </a:cubicBezTo>
                  <a:cubicBezTo>
                    <a:pt x="12" y="9"/>
                    <a:pt x="14" y="8"/>
                    <a:pt x="14" y="10"/>
                  </a:cubicBezTo>
                  <a:cubicBezTo>
                    <a:pt x="14" y="11"/>
                    <a:pt x="13" y="11"/>
                    <a:pt x="13" y="13"/>
                  </a:cubicBezTo>
                  <a:cubicBezTo>
                    <a:pt x="13" y="16"/>
                    <a:pt x="12" y="17"/>
                    <a:pt x="9" y="19"/>
                  </a:cubicBezTo>
                  <a:cubicBezTo>
                    <a:pt x="7" y="20"/>
                    <a:pt x="0" y="23"/>
                    <a:pt x="1" y="25"/>
                  </a:cubicBezTo>
                  <a:cubicBezTo>
                    <a:pt x="2" y="26"/>
                    <a:pt x="2" y="29"/>
                    <a:pt x="3" y="30"/>
                  </a:cubicBezTo>
                  <a:cubicBezTo>
                    <a:pt x="4" y="31"/>
                    <a:pt x="8" y="31"/>
                    <a:pt x="9" y="31"/>
                  </a:cubicBezTo>
                  <a:cubicBezTo>
                    <a:pt x="12" y="32"/>
                    <a:pt x="15" y="34"/>
                    <a:pt x="18" y="36"/>
                  </a:cubicBezTo>
                  <a:cubicBezTo>
                    <a:pt x="22" y="39"/>
                    <a:pt x="25" y="42"/>
                    <a:pt x="29" y="45"/>
                  </a:cubicBezTo>
                  <a:cubicBezTo>
                    <a:pt x="32" y="47"/>
                    <a:pt x="35" y="47"/>
                    <a:pt x="38" y="47"/>
                  </a:cubicBezTo>
                  <a:cubicBezTo>
                    <a:pt x="41" y="47"/>
                    <a:pt x="41" y="44"/>
                    <a:pt x="43" y="42"/>
                  </a:cubicBezTo>
                  <a:cubicBezTo>
                    <a:pt x="45" y="40"/>
                    <a:pt x="49" y="44"/>
                    <a:pt x="50" y="43"/>
                  </a:cubicBezTo>
                  <a:cubicBezTo>
                    <a:pt x="49" y="42"/>
                    <a:pt x="48" y="41"/>
                    <a:pt x="47" y="39"/>
                  </a:cubicBezTo>
                  <a:cubicBezTo>
                    <a:pt x="47" y="38"/>
                    <a:pt x="48" y="37"/>
                    <a:pt x="47" y="36"/>
                  </a:cubicBezTo>
                  <a:cubicBezTo>
                    <a:pt x="46" y="35"/>
                    <a:pt x="48" y="37"/>
                    <a:pt x="47" y="3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10"/>
            <p:cNvSpPr/>
            <p:nvPr/>
          </p:nvSpPr>
          <p:spPr>
            <a:xfrm>
              <a:off x="12872168" y="6946541"/>
              <a:ext cx="885351" cy="337667"/>
            </a:xfrm>
            <a:custGeom>
              <a:avLst/>
              <a:gdLst/>
              <a:ahLst/>
              <a:cxnLst/>
              <a:rect l="l" t="t" r="r" b="b"/>
              <a:pathLst>
                <a:path w="95" h="36" extrusionOk="0">
                  <a:moveTo>
                    <a:pt x="52" y="36"/>
                  </a:moveTo>
                  <a:cubicBezTo>
                    <a:pt x="53" y="35"/>
                    <a:pt x="54" y="33"/>
                    <a:pt x="54" y="33"/>
                  </a:cubicBezTo>
                  <a:cubicBezTo>
                    <a:pt x="53" y="31"/>
                    <a:pt x="54" y="30"/>
                    <a:pt x="55" y="31"/>
                  </a:cubicBezTo>
                  <a:cubicBezTo>
                    <a:pt x="57" y="32"/>
                    <a:pt x="58" y="31"/>
                    <a:pt x="60" y="31"/>
                  </a:cubicBezTo>
                  <a:cubicBezTo>
                    <a:pt x="62" y="30"/>
                    <a:pt x="62" y="30"/>
                    <a:pt x="64" y="31"/>
                  </a:cubicBezTo>
                  <a:cubicBezTo>
                    <a:pt x="68" y="31"/>
                    <a:pt x="71" y="29"/>
                    <a:pt x="75" y="29"/>
                  </a:cubicBezTo>
                  <a:cubicBezTo>
                    <a:pt x="78" y="29"/>
                    <a:pt x="82" y="29"/>
                    <a:pt x="85" y="28"/>
                  </a:cubicBezTo>
                  <a:cubicBezTo>
                    <a:pt x="87" y="27"/>
                    <a:pt x="87" y="29"/>
                    <a:pt x="90" y="28"/>
                  </a:cubicBezTo>
                  <a:cubicBezTo>
                    <a:pt x="92" y="27"/>
                    <a:pt x="91" y="29"/>
                    <a:pt x="92" y="30"/>
                  </a:cubicBezTo>
                  <a:cubicBezTo>
                    <a:pt x="93" y="31"/>
                    <a:pt x="95" y="29"/>
                    <a:pt x="94" y="28"/>
                  </a:cubicBezTo>
                  <a:cubicBezTo>
                    <a:pt x="93" y="27"/>
                    <a:pt x="95" y="25"/>
                    <a:pt x="92" y="24"/>
                  </a:cubicBezTo>
                  <a:cubicBezTo>
                    <a:pt x="91" y="23"/>
                    <a:pt x="93" y="23"/>
                    <a:pt x="92" y="22"/>
                  </a:cubicBezTo>
                  <a:cubicBezTo>
                    <a:pt x="92" y="20"/>
                    <a:pt x="91" y="19"/>
                    <a:pt x="91" y="17"/>
                  </a:cubicBezTo>
                  <a:cubicBezTo>
                    <a:pt x="91" y="16"/>
                    <a:pt x="93" y="14"/>
                    <a:pt x="93" y="14"/>
                  </a:cubicBezTo>
                  <a:cubicBezTo>
                    <a:pt x="92" y="12"/>
                    <a:pt x="90" y="11"/>
                    <a:pt x="89" y="8"/>
                  </a:cubicBezTo>
                  <a:cubicBezTo>
                    <a:pt x="87" y="5"/>
                    <a:pt x="87" y="4"/>
                    <a:pt x="83" y="3"/>
                  </a:cubicBezTo>
                  <a:cubicBezTo>
                    <a:pt x="82" y="3"/>
                    <a:pt x="81" y="3"/>
                    <a:pt x="80" y="3"/>
                  </a:cubicBezTo>
                  <a:cubicBezTo>
                    <a:pt x="78" y="2"/>
                    <a:pt x="79" y="3"/>
                    <a:pt x="78" y="3"/>
                  </a:cubicBezTo>
                  <a:cubicBezTo>
                    <a:pt x="76" y="5"/>
                    <a:pt x="74" y="5"/>
                    <a:pt x="73" y="6"/>
                  </a:cubicBezTo>
                  <a:cubicBezTo>
                    <a:pt x="70" y="7"/>
                    <a:pt x="66" y="6"/>
                    <a:pt x="63" y="6"/>
                  </a:cubicBezTo>
                  <a:cubicBezTo>
                    <a:pt x="61" y="6"/>
                    <a:pt x="59" y="6"/>
                    <a:pt x="58" y="6"/>
                  </a:cubicBezTo>
                  <a:cubicBezTo>
                    <a:pt x="56" y="5"/>
                    <a:pt x="56" y="4"/>
                    <a:pt x="54" y="4"/>
                  </a:cubicBezTo>
                  <a:cubicBezTo>
                    <a:pt x="52" y="4"/>
                    <a:pt x="51" y="3"/>
                    <a:pt x="50" y="2"/>
                  </a:cubicBezTo>
                  <a:cubicBezTo>
                    <a:pt x="49" y="2"/>
                    <a:pt x="45" y="0"/>
                    <a:pt x="46" y="0"/>
                  </a:cubicBezTo>
                  <a:cubicBezTo>
                    <a:pt x="44" y="1"/>
                    <a:pt x="39" y="0"/>
                    <a:pt x="37" y="0"/>
                  </a:cubicBezTo>
                  <a:cubicBezTo>
                    <a:pt x="34" y="0"/>
                    <a:pt x="31" y="3"/>
                    <a:pt x="29" y="4"/>
                  </a:cubicBezTo>
                  <a:cubicBezTo>
                    <a:pt x="26" y="6"/>
                    <a:pt x="21" y="4"/>
                    <a:pt x="18" y="5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8" y="6"/>
                    <a:pt x="18" y="7"/>
                  </a:cubicBezTo>
                  <a:cubicBezTo>
                    <a:pt x="18" y="7"/>
                    <a:pt x="15" y="7"/>
                    <a:pt x="15" y="8"/>
                  </a:cubicBezTo>
                  <a:cubicBezTo>
                    <a:pt x="15" y="9"/>
                    <a:pt x="15" y="9"/>
                    <a:pt x="13" y="9"/>
                  </a:cubicBezTo>
                  <a:cubicBezTo>
                    <a:pt x="10" y="9"/>
                    <a:pt x="7" y="9"/>
                    <a:pt x="4" y="9"/>
                  </a:cubicBezTo>
                  <a:cubicBezTo>
                    <a:pt x="2" y="9"/>
                    <a:pt x="3" y="10"/>
                    <a:pt x="3" y="11"/>
                  </a:cubicBezTo>
                  <a:cubicBezTo>
                    <a:pt x="2" y="13"/>
                    <a:pt x="0" y="14"/>
                    <a:pt x="3" y="15"/>
                  </a:cubicBezTo>
                  <a:cubicBezTo>
                    <a:pt x="3" y="15"/>
                    <a:pt x="5" y="14"/>
                    <a:pt x="5" y="14"/>
                  </a:cubicBezTo>
                  <a:cubicBezTo>
                    <a:pt x="5" y="15"/>
                    <a:pt x="3" y="17"/>
                    <a:pt x="3" y="17"/>
                  </a:cubicBezTo>
                  <a:cubicBezTo>
                    <a:pt x="4" y="18"/>
                    <a:pt x="4" y="17"/>
                    <a:pt x="5" y="17"/>
                  </a:cubicBezTo>
                  <a:cubicBezTo>
                    <a:pt x="5" y="17"/>
                    <a:pt x="5" y="19"/>
                    <a:pt x="5" y="19"/>
                  </a:cubicBezTo>
                  <a:cubicBezTo>
                    <a:pt x="7" y="22"/>
                    <a:pt x="4" y="20"/>
                    <a:pt x="3" y="20"/>
                  </a:cubicBezTo>
                  <a:cubicBezTo>
                    <a:pt x="3" y="20"/>
                    <a:pt x="2" y="23"/>
                    <a:pt x="4" y="22"/>
                  </a:cubicBezTo>
                  <a:cubicBezTo>
                    <a:pt x="6" y="22"/>
                    <a:pt x="4" y="24"/>
                    <a:pt x="4" y="25"/>
                  </a:cubicBezTo>
                  <a:cubicBezTo>
                    <a:pt x="4" y="26"/>
                    <a:pt x="7" y="26"/>
                    <a:pt x="8" y="27"/>
                  </a:cubicBezTo>
                  <a:cubicBezTo>
                    <a:pt x="9" y="28"/>
                    <a:pt x="7" y="30"/>
                    <a:pt x="7" y="30"/>
                  </a:cubicBezTo>
                  <a:cubicBezTo>
                    <a:pt x="8" y="30"/>
                    <a:pt x="9" y="28"/>
                    <a:pt x="10" y="30"/>
                  </a:cubicBezTo>
                  <a:cubicBezTo>
                    <a:pt x="10" y="31"/>
                    <a:pt x="8" y="31"/>
                    <a:pt x="8" y="31"/>
                  </a:cubicBezTo>
                  <a:cubicBezTo>
                    <a:pt x="8" y="31"/>
                    <a:pt x="10" y="31"/>
                    <a:pt x="10" y="31"/>
                  </a:cubicBezTo>
                  <a:cubicBezTo>
                    <a:pt x="11" y="32"/>
                    <a:pt x="10" y="33"/>
                    <a:pt x="9" y="34"/>
                  </a:cubicBezTo>
                  <a:cubicBezTo>
                    <a:pt x="9" y="35"/>
                    <a:pt x="11" y="36"/>
                    <a:pt x="11" y="35"/>
                  </a:cubicBezTo>
                  <a:cubicBezTo>
                    <a:pt x="12" y="34"/>
                    <a:pt x="11" y="32"/>
                    <a:pt x="12" y="31"/>
                  </a:cubicBezTo>
                  <a:cubicBezTo>
                    <a:pt x="13" y="30"/>
                    <a:pt x="15" y="32"/>
                    <a:pt x="16" y="32"/>
                  </a:cubicBezTo>
                  <a:cubicBezTo>
                    <a:pt x="18" y="33"/>
                    <a:pt x="20" y="35"/>
                    <a:pt x="22" y="33"/>
                  </a:cubicBezTo>
                  <a:cubicBezTo>
                    <a:pt x="25" y="32"/>
                    <a:pt x="23" y="29"/>
                    <a:pt x="27" y="31"/>
                  </a:cubicBezTo>
                  <a:cubicBezTo>
                    <a:pt x="29" y="33"/>
                    <a:pt x="32" y="35"/>
                    <a:pt x="35" y="35"/>
                  </a:cubicBezTo>
                  <a:cubicBezTo>
                    <a:pt x="37" y="34"/>
                    <a:pt x="40" y="33"/>
                    <a:pt x="42" y="32"/>
                  </a:cubicBezTo>
                  <a:cubicBezTo>
                    <a:pt x="43" y="31"/>
                    <a:pt x="43" y="30"/>
                    <a:pt x="44" y="30"/>
                  </a:cubicBezTo>
                  <a:cubicBezTo>
                    <a:pt x="46" y="31"/>
                    <a:pt x="47" y="32"/>
                    <a:pt x="48" y="31"/>
                  </a:cubicBezTo>
                  <a:cubicBezTo>
                    <a:pt x="51" y="30"/>
                    <a:pt x="51" y="31"/>
                    <a:pt x="50" y="33"/>
                  </a:cubicBezTo>
                  <a:cubicBezTo>
                    <a:pt x="50" y="34"/>
                    <a:pt x="52" y="34"/>
                    <a:pt x="50" y="35"/>
                  </a:cubicBezTo>
                  <a:cubicBezTo>
                    <a:pt x="51" y="36"/>
                    <a:pt x="51" y="36"/>
                    <a:pt x="52" y="36"/>
                  </a:cubicBezTo>
                  <a:cubicBezTo>
                    <a:pt x="53" y="35"/>
                    <a:pt x="51" y="36"/>
                    <a:pt x="52" y="3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10"/>
            <p:cNvSpPr/>
            <p:nvPr/>
          </p:nvSpPr>
          <p:spPr>
            <a:xfrm>
              <a:off x="13273442" y="7481712"/>
              <a:ext cx="980892" cy="786831"/>
            </a:xfrm>
            <a:custGeom>
              <a:avLst/>
              <a:gdLst/>
              <a:ahLst/>
              <a:cxnLst/>
              <a:rect l="l" t="t" r="r" b="b"/>
              <a:pathLst>
                <a:path w="105" h="84" extrusionOk="0">
                  <a:moveTo>
                    <a:pt x="65" y="20"/>
                  </a:moveTo>
                  <a:cubicBezTo>
                    <a:pt x="64" y="17"/>
                    <a:pt x="64" y="17"/>
                    <a:pt x="61" y="17"/>
                  </a:cubicBezTo>
                  <a:cubicBezTo>
                    <a:pt x="58" y="17"/>
                    <a:pt x="55" y="17"/>
                    <a:pt x="52" y="17"/>
                  </a:cubicBezTo>
                  <a:cubicBezTo>
                    <a:pt x="50" y="17"/>
                    <a:pt x="49" y="15"/>
                    <a:pt x="48" y="15"/>
                  </a:cubicBezTo>
                  <a:cubicBezTo>
                    <a:pt x="45" y="12"/>
                    <a:pt x="42" y="10"/>
                    <a:pt x="40" y="8"/>
                  </a:cubicBezTo>
                  <a:cubicBezTo>
                    <a:pt x="36" y="5"/>
                    <a:pt x="32" y="2"/>
                    <a:pt x="27" y="1"/>
                  </a:cubicBezTo>
                  <a:cubicBezTo>
                    <a:pt x="25" y="0"/>
                    <a:pt x="24" y="0"/>
                    <a:pt x="21" y="1"/>
                  </a:cubicBezTo>
                  <a:cubicBezTo>
                    <a:pt x="19" y="1"/>
                    <a:pt x="16" y="2"/>
                    <a:pt x="13" y="3"/>
                  </a:cubicBezTo>
                  <a:cubicBezTo>
                    <a:pt x="14" y="5"/>
                    <a:pt x="17" y="7"/>
                    <a:pt x="17" y="9"/>
                  </a:cubicBezTo>
                  <a:cubicBezTo>
                    <a:pt x="17" y="11"/>
                    <a:pt x="14" y="12"/>
                    <a:pt x="13" y="12"/>
                  </a:cubicBezTo>
                  <a:cubicBezTo>
                    <a:pt x="12" y="13"/>
                    <a:pt x="11" y="12"/>
                    <a:pt x="10" y="12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7" y="17"/>
                    <a:pt x="3" y="15"/>
                    <a:pt x="2" y="14"/>
                  </a:cubicBezTo>
                  <a:cubicBezTo>
                    <a:pt x="1" y="16"/>
                    <a:pt x="1" y="17"/>
                    <a:pt x="1" y="19"/>
                  </a:cubicBezTo>
                  <a:cubicBezTo>
                    <a:pt x="0" y="22"/>
                    <a:pt x="1" y="21"/>
                    <a:pt x="3" y="22"/>
                  </a:cubicBezTo>
                  <a:cubicBezTo>
                    <a:pt x="5" y="24"/>
                    <a:pt x="7" y="28"/>
                    <a:pt x="8" y="31"/>
                  </a:cubicBezTo>
                  <a:cubicBezTo>
                    <a:pt x="10" y="33"/>
                    <a:pt x="11" y="35"/>
                    <a:pt x="12" y="38"/>
                  </a:cubicBezTo>
                  <a:cubicBezTo>
                    <a:pt x="13" y="40"/>
                    <a:pt x="14" y="41"/>
                    <a:pt x="15" y="42"/>
                  </a:cubicBezTo>
                  <a:cubicBezTo>
                    <a:pt x="17" y="44"/>
                    <a:pt x="19" y="44"/>
                    <a:pt x="20" y="46"/>
                  </a:cubicBezTo>
                  <a:cubicBezTo>
                    <a:pt x="21" y="48"/>
                    <a:pt x="22" y="50"/>
                    <a:pt x="22" y="53"/>
                  </a:cubicBezTo>
                  <a:cubicBezTo>
                    <a:pt x="23" y="55"/>
                    <a:pt x="22" y="57"/>
                    <a:pt x="23" y="59"/>
                  </a:cubicBezTo>
                  <a:cubicBezTo>
                    <a:pt x="25" y="63"/>
                    <a:pt x="29" y="64"/>
                    <a:pt x="31" y="67"/>
                  </a:cubicBezTo>
                  <a:cubicBezTo>
                    <a:pt x="33" y="70"/>
                    <a:pt x="34" y="74"/>
                    <a:pt x="36" y="76"/>
                  </a:cubicBezTo>
                  <a:cubicBezTo>
                    <a:pt x="37" y="78"/>
                    <a:pt x="39" y="80"/>
                    <a:pt x="40" y="81"/>
                  </a:cubicBezTo>
                  <a:cubicBezTo>
                    <a:pt x="40" y="82"/>
                    <a:pt x="40" y="84"/>
                    <a:pt x="41" y="84"/>
                  </a:cubicBezTo>
                  <a:cubicBezTo>
                    <a:pt x="43" y="84"/>
                    <a:pt x="42" y="82"/>
                    <a:pt x="43" y="81"/>
                  </a:cubicBezTo>
                  <a:cubicBezTo>
                    <a:pt x="43" y="78"/>
                    <a:pt x="48" y="79"/>
                    <a:pt x="50" y="79"/>
                  </a:cubicBezTo>
                  <a:cubicBezTo>
                    <a:pt x="53" y="79"/>
                    <a:pt x="58" y="78"/>
                    <a:pt x="60" y="80"/>
                  </a:cubicBezTo>
                  <a:cubicBezTo>
                    <a:pt x="63" y="81"/>
                    <a:pt x="64" y="79"/>
                    <a:pt x="66" y="77"/>
                  </a:cubicBezTo>
                  <a:cubicBezTo>
                    <a:pt x="69" y="73"/>
                    <a:pt x="72" y="73"/>
                    <a:pt x="76" y="72"/>
                  </a:cubicBezTo>
                  <a:cubicBezTo>
                    <a:pt x="82" y="72"/>
                    <a:pt x="88" y="70"/>
                    <a:pt x="94" y="68"/>
                  </a:cubicBezTo>
                  <a:cubicBezTo>
                    <a:pt x="96" y="67"/>
                    <a:pt x="99" y="66"/>
                    <a:pt x="102" y="66"/>
                  </a:cubicBezTo>
                  <a:cubicBezTo>
                    <a:pt x="103" y="65"/>
                    <a:pt x="103" y="63"/>
                    <a:pt x="104" y="61"/>
                  </a:cubicBezTo>
                  <a:cubicBezTo>
                    <a:pt x="104" y="60"/>
                    <a:pt x="105" y="58"/>
                    <a:pt x="105" y="56"/>
                  </a:cubicBezTo>
                  <a:cubicBezTo>
                    <a:pt x="105" y="55"/>
                    <a:pt x="104" y="52"/>
                    <a:pt x="103" y="51"/>
                  </a:cubicBezTo>
                  <a:cubicBezTo>
                    <a:pt x="100" y="51"/>
                    <a:pt x="96" y="51"/>
                    <a:pt x="93" y="50"/>
                  </a:cubicBezTo>
                  <a:cubicBezTo>
                    <a:pt x="90" y="50"/>
                    <a:pt x="90" y="49"/>
                    <a:pt x="88" y="47"/>
                  </a:cubicBezTo>
                  <a:cubicBezTo>
                    <a:pt x="86" y="43"/>
                    <a:pt x="83" y="42"/>
                    <a:pt x="81" y="39"/>
                  </a:cubicBezTo>
                  <a:cubicBezTo>
                    <a:pt x="80" y="39"/>
                    <a:pt x="78" y="35"/>
                    <a:pt x="77" y="34"/>
                  </a:cubicBezTo>
                  <a:cubicBezTo>
                    <a:pt x="76" y="32"/>
                    <a:pt x="81" y="31"/>
                    <a:pt x="77" y="29"/>
                  </a:cubicBezTo>
                  <a:cubicBezTo>
                    <a:pt x="76" y="29"/>
                    <a:pt x="75" y="27"/>
                    <a:pt x="74" y="27"/>
                  </a:cubicBezTo>
                  <a:cubicBezTo>
                    <a:pt x="72" y="27"/>
                    <a:pt x="71" y="24"/>
                    <a:pt x="70" y="22"/>
                  </a:cubicBezTo>
                  <a:cubicBezTo>
                    <a:pt x="69" y="19"/>
                    <a:pt x="69" y="20"/>
                    <a:pt x="65" y="2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10"/>
            <p:cNvSpPr/>
            <p:nvPr/>
          </p:nvSpPr>
          <p:spPr>
            <a:xfrm>
              <a:off x="13292552" y="7424369"/>
              <a:ext cx="194268" cy="207060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5" y="22"/>
                  </a:moveTo>
                  <a:cubicBezTo>
                    <a:pt x="7" y="22"/>
                    <a:pt x="7" y="19"/>
                    <a:pt x="8" y="19"/>
                  </a:cubicBezTo>
                  <a:cubicBezTo>
                    <a:pt x="9" y="17"/>
                    <a:pt x="11" y="18"/>
                    <a:pt x="12" y="18"/>
                  </a:cubicBezTo>
                  <a:cubicBezTo>
                    <a:pt x="13" y="17"/>
                    <a:pt x="16" y="16"/>
                    <a:pt x="15" y="15"/>
                  </a:cubicBezTo>
                  <a:cubicBezTo>
                    <a:pt x="14" y="13"/>
                    <a:pt x="13" y="11"/>
                    <a:pt x="11" y="9"/>
                  </a:cubicBezTo>
                  <a:cubicBezTo>
                    <a:pt x="15" y="8"/>
                    <a:pt x="18" y="7"/>
                    <a:pt x="21" y="6"/>
                  </a:cubicBezTo>
                  <a:cubicBezTo>
                    <a:pt x="21" y="4"/>
                    <a:pt x="20" y="2"/>
                    <a:pt x="19" y="0"/>
                  </a:cubicBezTo>
                  <a:cubicBezTo>
                    <a:pt x="16" y="1"/>
                    <a:pt x="12" y="5"/>
                    <a:pt x="9" y="5"/>
                  </a:cubicBezTo>
                  <a:cubicBezTo>
                    <a:pt x="7" y="5"/>
                    <a:pt x="4" y="3"/>
                    <a:pt x="4" y="1"/>
                  </a:cubicBezTo>
                  <a:cubicBezTo>
                    <a:pt x="3" y="5"/>
                    <a:pt x="3" y="8"/>
                    <a:pt x="3" y="11"/>
                  </a:cubicBezTo>
                  <a:cubicBezTo>
                    <a:pt x="2" y="13"/>
                    <a:pt x="0" y="16"/>
                    <a:pt x="0" y="18"/>
                  </a:cubicBezTo>
                  <a:cubicBezTo>
                    <a:pt x="0" y="20"/>
                    <a:pt x="0" y="20"/>
                    <a:pt x="1" y="21"/>
                  </a:cubicBezTo>
                  <a:cubicBezTo>
                    <a:pt x="3" y="21"/>
                    <a:pt x="4" y="22"/>
                    <a:pt x="5" y="2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10"/>
            <p:cNvSpPr/>
            <p:nvPr/>
          </p:nvSpPr>
          <p:spPr>
            <a:xfrm>
              <a:off x="13302106" y="7351105"/>
              <a:ext cx="73250" cy="82827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7" y="2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4"/>
                    <a:pt x="1" y="6"/>
                    <a:pt x="0" y="8"/>
                  </a:cubicBezTo>
                  <a:cubicBezTo>
                    <a:pt x="2" y="8"/>
                    <a:pt x="2" y="9"/>
                    <a:pt x="4" y="8"/>
                  </a:cubicBezTo>
                  <a:cubicBezTo>
                    <a:pt x="5" y="7"/>
                    <a:pt x="8" y="4"/>
                    <a:pt x="7" y="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10"/>
            <p:cNvSpPr/>
            <p:nvPr/>
          </p:nvSpPr>
          <p:spPr>
            <a:xfrm>
              <a:off x="13292552" y="7462599"/>
              <a:ext cx="28664" cy="66896"/>
            </a:xfrm>
            <a:custGeom>
              <a:avLst/>
              <a:gdLst/>
              <a:ahLst/>
              <a:cxnLst/>
              <a:rect l="l" t="t" r="r" b="b"/>
              <a:pathLst>
                <a:path w="3" h="7" extrusionOk="0">
                  <a:moveTo>
                    <a:pt x="0" y="3"/>
                  </a:moveTo>
                  <a:cubicBezTo>
                    <a:pt x="0" y="5"/>
                    <a:pt x="1" y="6"/>
                    <a:pt x="3" y="7"/>
                  </a:cubicBezTo>
                  <a:cubicBezTo>
                    <a:pt x="3" y="5"/>
                    <a:pt x="3" y="3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10"/>
            <p:cNvSpPr/>
            <p:nvPr/>
          </p:nvSpPr>
          <p:spPr>
            <a:xfrm>
              <a:off x="13254336" y="7424369"/>
              <a:ext cx="76432" cy="245289"/>
            </a:xfrm>
            <a:custGeom>
              <a:avLst/>
              <a:gdLst/>
              <a:ahLst/>
              <a:cxnLst/>
              <a:rect l="l" t="t" r="r" b="b"/>
              <a:pathLst>
                <a:path w="8" h="26" extrusionOk="0">
                  <a:moveTo>
                    <a:pt x="4" y="17"/>
                  </a:moveTo>
                  <a:cubicBezTo>
                    <a:pt x="4" y="16"/>
                    <a:pt x="5" y="15"/>
                    <a:pt x="6" y="13"/>
                  </a:cubicBezTo>
                  <a:cubicBezTo>
                    <a:pt x="7" y="11"/>
                    <a:pt x="6" y="12"/>
                    <a:pt x="5" y="10"/>
                  </a:cubicBezTo>
                  <a:cubicBezTo>
                    <a:pt x="3" y="8"/>
                    <a:pt x="4" y="3"/>
                    <a:pt x="7" y="4"/>
                  </a:cubicBezTo>
                  <a:cubicBezTo>
                    <a:pt x="8" y="1"/>
                    <a:pt x="8" y="1"/>
                    <a:pt x="6" y="0"/>
                  </a:cubicBezTo>
                  <a:cubicBezTo>
                    <a:pt x="4" y="0"/>
                    <a:pt x="3" y="5"/>
                    <a:pt x="2" y="7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1" y="14"/>
                    <a:pt x="1" y="16"/>
                  </a:cubicBezTo>
                  <a:cubicBezTo>
                    <a:pt x="1" y="19"/>
                    <a:pt x="2" y="22"/>
                    <a:pt x="2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3"/>
                    <a:pt x="3" y="20"/>
                    <a:pt x="4" y="17"/>
                  </a:cubicBezTo>
                  <a:cubicBezTo>
                    <a:pt x="4" y="16"/>
                    <a:pt x="4" y="18"/>
                    <a:pt x="4" y="17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10"/>
            <p:cNvSpPr/>
            <p:nvPr/>
          </p:nvSpPr>
          <p:spPr>
            <a:xfrm>
              <a:off x="14028220" y="7790708"/>
              <a:ext cx="47770" cy="7326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3" y="8"/>
                  </a:moveTo>
                  <a:cubicBezTo>
                    <a:pt x="3" y="7"/>
                    <a:pt x="5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7"/>
                    <a:pt x="3" y="8"/>
                  </a:cubicBezTo>
                  <a:cubicBezTo>
                    <a:pt x="3" y="8"/>
                    <a:pt x="2" y="8"/>
                    <a:pt x="3" y="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10"/>
            <p:cNvSpPr/>
            <p:nvPr/>
          </p:nvSpPr>
          <p:spPr>
            <a:xfrm>
              <a:off x="13646056" y="8137935"/>
              <a:ext cx="496815" cy="315371"/>
            </a:xfrm>
            <a:custGeom>
              <a:avLst/>
              <a:gdLst/>
              <a:ahLst/>
              <a:cxnLst/>
              <a:rect l="l" t="t" r="r" b="b"/>
              <a:pathLst>
                <a:path w="53" h="34" extrusionOk="0">
                  <a:moveTo>
                    <a:pt x="47" y="0"/>
                  </a:moveTo>
                  <a:cubicBezTo>
                    <a:pt x="44" y="1"/>
                    <a:pt x="41" y="2"/>
                    <a:pt x="38" y="2"/>
                  </a:cubicBezTo>
                  <a:cubicBezTo>
                    <a:pt x="35" y="3"/>
                    <a:pt x="31" y="2"/>
                    <a:pt x="28" y="4"/>
                  </a:cubicBezTo>
                  <a:cubicBezTo>
                    <a:pt x="26" y="6"/>
                    <a:pt x="25" y="8"/>
                    <a:pt x="23" y="10"/>
                  </a:cubicBezTo>
                  <a:cubicBezTo>
                    <a:pt x="22" y="11"/>
                    <a:pt x="19" y="9"/>
                    <a:pt x="17" y="9"/>
                  </a:cubicBezTo>
                  <a:cubicBezTo>
                    <a:pt x="14" y="9"/>
                    <a:pt x="12" y="9"/>
                    <a:pt x="9" y="9"/>
                  </a:cubicBezTo>
                  <a:cubicBezTo>
                    <a:pt x="6" y="9"/>
                    <a:pt x="3" y="8"/>
                    <a:pt x="3" y="12"/>
                  </a:cubicBezTo>
                  <a:cubicBezTo>
                    <a:pt x="2" y="14"/>
                    <a:pt x="1" y="13"/>
                    <a:pt x="1" y="15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1" y="23"/>
                    <a:pt x="2" y="26"/>
                    <a:pt x="3" y="28"/>
                  </a:cubicBezTo>
                  <a:cubicBezTo>
                    <a:pt x="3" y="29"/>
                    <a:pt x="3" y="31"/>
                    <a:pt x="4" y="32"/>
                  </a:cubicBezTo>
                  <a:cubicBezTo>
                    <a:pt x="5" y="34"/>
                    <a:pt x="10" y="33"/>
                    <a:pt x="12" y="32"/>
                  </a:cubicBezTo>
                  <a:cubicBezTo>
                    <a:pt x="13" y="31"/>
                    <a:pt x="14" y="30"/>
                    <a:pt x="16" y="29"/>
                  </a:cubicBezTo>
                  <a:cubicBezTo>
                    <a:pt x="17" y="29"/>
                    <a:pt x="19" y="29"/>
                    <a:pt x="21" y="29"/>
                  </a:cubicBezTo>
                  <a:cubicBezTo>
                    <a:pt x="22" y="28"/>
                    <a:pt x="23" y="27"/>
                    <a:pt x="24" y="26"/>
                  </a:cubicBezTo>
                  <a:cubicBezTo>
                    <a:pt x="27" y="25"/>
                    <a:pt x="29" y="25"/>
                    <a:pt x="32" y="24"/>
                  </a:cubicBezTo>
                  <a:cubicBezTo>
                    <a:pt x="35" y="23"/>
                    <a:pt x="38" y="22"/>
                    <a:pt x="41" y="21"/>
                  </a:cubicBezTo>
                  <a:cubicBezTo>
                    <a:pt x="43" y="20"/>
                    <a:pt x="47" y="19"/>
                    <a:pt x="47" y="17"/>
                  </a:cubicBezTo>
                  <a:cubicBezTo>
                    <a:pt x="48" y="14"/>
                    <a:pt x="53" y="14"/>
                    <a:pt x="52" y="12"/>
                  </a:cubicBezTo>
                  <a:cubicBezTo>
                    <a:pt x="50" y="8"/>
                    <a:pt x="49" y="4"/>
                    <a:pt x="47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10"/>
            <p:cNvSpPr/>
            <p:nvPr/>
          </p:nvSpPr>
          <p:spPr>
            <a:xfrm>
              <a:off x="14085545" y="7790708"/>
              <a:ext cx="382165" cy="458719"/>
            </a:xfrm>
            <a:custGeom>
              <a:avLst/>
              <a:gdLst/>
              <a:ahLst/>
              <a:cxnLst/>
              <a:rect l="l" t="t" r="r" b="b"/>
              <a:pathLst>
                <a:path w="41" h="49" extrusionOk="0">
                  <a:moveTo>
                    <a:pt x="39" y="19"/>
                  </a:moveTo>
                  <a:cubicBezTo>
                    <a:pt x="36" y="19"/>
                    <a:pt x="35" y="16"/>
                    <a:pt x="34" y="14"/>
                  </a:cubicBezTo>
                  <a:cubicBezTo>
                    <a:pt x="33" y="13"/>
                    <a:pt x="29" y="13"/>
                    <a:pt x="28" y="12"/>
                  </a:cubicBezTo>
                  <a:cubicBezTo>
                    <a:pt x="25" y="11"/>
                    <a:pt x="24" y="9"/>
                    <a:pt x="22" y="6"/>
                  </a:cubicBezTo>
                  <a:cubicBezTo>
                    <a:pt x="22" y="5"/>
                    <a:pt x="21" y="4"/>
                    <a:pt x="21" y="3"/>
                  </a:cubicBezTo>
                  <a:cubicBezTo>
                    <a:pt x="21" y="3"/>
                    <a:pt x="22" y="0"/>
                    <a:pt x="22" y="0"/>
                  </a:cubicBezTo>
                  <a:cubicBezTo>
                    <a:pt x="21" y="0"/>
                    <a:pt x="18" y="4"/>
                    <a:pt x="17" y="5"/>
                  </a:cubicBezTo>
                  <a:cubicBezTo>
                    <a:pt x="15" y="7"/>
                    <a:pt x="13" y="10"/>
                    <a:pt x="10" y="10"/>
                  </a:cubicBezTo>
                  <a:cubicBezTo>
                    <a:pt x="8" y="11"/>
                    <a:pt x="7" y="10"/>
                    <a:pt x="5" y="10"/>
                  </a:cubicBezTo>
                  <a:cubicBezTo>
                    <a:pt x="3" y="11"/>
                    <a:pt x="1" y="13"/>
                    <a:pt x="0" y="11"/>
                  </a:cubicBezTo>
                  <a:cubicBezTo>
                    <a:pt x="1" y="14"/>
                    <a:pt x="2" y="17"/>
                    <a:pt x="5" y="17"/>
                  </a:cubicBezTo>
                  <a:cubicBezTo>
                    <a:pt x="7" y="17"/>
                    <a:pt x="15" y="17"/>
                    <a:pt x="16" y="19"/>
                  </a:cubicBezTo>
                  <a:cubicBezTo>
                    <a:pt x="19" y="23"/>
                    <a:pt x="17" y="27"/>
                    <a:pt x="16" y="32"/>
                  </a:cubicBezTo>
                  <a:cubicBezTo>
                    <a:pt x="15" y="33"/>
                    <a:pt x="11" y="34"/>
                    <a:pt x="11" y="34"/>
                  </a:cubicBezTo>
                  <a:cubicBezTo>
                    <a:pt x="7" y="35"/>
                    <a:pt x="3" y="36"/>
                    <a:pt x="0" y="37"/>
                  </a:cubicBezTo>
                  <a:cubicBezTo>
                    <a:pt x="2" y="41"/>
                    <a:pt x="4" y="45"/>
                    <a:pt x="5" y="49"/>
                  </a:cubicBezTo>
                  <a:cubicBezTo>
                    <a:pt x="8" y="48"/>
                    <a:pt x="11" y="48"/>
                    <a:pt x="14" y="48"/>
                  </a:cubicBezTo>
                  <a:cubicBezTo>
                    <a:pt x="18" y="47"/>
                    <a:pt x="15" y="46"/>
                    <a:pt x="17" y="44"/>
                  </a:cubicBezTo>
                  <a:cubicBezTo>
                    <a:pt x="19" y="43"/>
                    <a:pt x="22" y="44"/>
                    <a:pt x="23" y="42"/>
                  </a:cubicBezTo>
                  <a:cubicBezTo>
                    <a:pt x="25" y="40"/>
                    <a:pt x="25" y="39"/>
                    <a:pt x="28" y="38"/>
                  </a:cubicBezTo>
                  <a:cubicBezTo>
                    <a:pt x="30" y="37"/>
                    <a:pt x="29" y="34"/>
                    <a:pt x="29" y="32"/>
                  </a:cubicBezTo>
                  <a:cubicBezTo>
                    <a:pt x="28" y="30"/>
                    <a:pt x="30" y="30"/>
                    <a:pt x="32" y="30"/>
                  </a:cubicBezTo>
                  <a:cubicBezTo>
                    <a:pt x="35" y="29"/>
                    <a:pt x="35" y="26"/>
                    <a:pt x="37" y="24"/>
                  </a:cubicBezTo>
                  <a:cubicBezTo>
                    <a:pt x="38" y="23"/>
                    <a:pt x="41" y="20"/>
                    <a:pt x="39" y="19"/>
                  </a:cubicBezTo>
                  <a:cubicBezTo>
                    <a:pt x="38" y="19"/>
                    <a:pt x="40" y="20"/>
                    <a:pt x="39" y="19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10"/>
            <p:cNvSpPr/>
            <p:nvPr/>
          </p:nvSpPr>
          <p:spPr>
            <a:xfrm>
              <a:off x="14897645" y="6892386"/>
              <a:ext cx="512741" cy="222990"/>
            </a:xfrm>
            <a:custGeom>
              <a:avLst/>
              <a:gdLst/>
              <a:ahLst/>
              <a:cxnLst/>
              <a:rect l="l" t="t" r="r" b="b"/>
              <a:pathLst>
                <a:path w="55" h="24" extrusionOk="0">
                  <a:moveTo>
                    <a:pt x="55" y="5"/>
                  </a:moveTo>
                  <a:cubicBezTo>
                    <a:pt x="52" y="5"/>
                    <a:pt x="50" y="3"/>
                    <a:pt x="47" y="3"/>
                  </a:cubicBezTo>
                  <a:cubicBezTo>
                    <a:pt x="44" y="2"/>
                    <a:pt x="40" y="2"/>
                    <a:pt x="36" y="2"/>
                  </a:cubicBezTo>
                  <a:cubicBezTo>
                    <a:pt x="33" y="2"/>
                    <a:pt x="30" y="2"/>
                    <a:pt x="27" y="0"/>
                  </a:cubicBezTo>
                  <a:cubicBezTo>
                    <a:pt x="25" y="0"/>
                    <a:pt x="23" y="0"/>
                    <a:pt x="22" y="2"/>
                  </a:cubicBezTo>
                  <a:cubicBezTo>
                    <a:pt x="22" y="4"/>
                    <a:pt x="21" y="5"/>
                    <a:pt x="19" y="4"/>
                  </a:cubicBezTo>
                  <a:cubicBezTo>
                    <a:pt x="17" y="3"/>
                    <a:pt x="12" y="1"/>
                    <a:pt x="11" y="5"/>
                  </a:cubicBezTo>
                  <a:cubicBezTo>
                    <a:pt x="10" y="6"/>
                    <a:pt x="11" y="6"/>
                    <a:pt x="9" y="7"/>
                  </a:cubicBezTo>
                  <a:cubicBezTo>
                    <a:pt x="8" y="8"/>
                    <a:pt x="6" y="10"/>
                    <a:pt x="8" y="11"/>
                  </a:cubicBezTo>
                  <a:cubicBezTo>
                    <a:pt x="9" y="12"/>
                    <a:pt x="12" y="13"/>
                    <a:pt x="12" y="12"/>
                  </a:cubicBezTo>
                  <a:cubicBezTo>
                    <a:pt x="13" y="10"/>
                    <a:pt x="14" y="11"/>
                    <a:pt x="15" y="12"/>
                  </a:cubicBezTo>
                  <a:cubicBezTo>
                    <a:pt x="16" y="13"/>
                    <a:pt x="20" y="14"/>
                    <a:pt x="19" y="15"/>
                  </a:cubicBezTo>
                  <a:cubicBezTo>
                    <a:pt x="19" y="16"/>
                    <a:pt x="16" y="16"/>
                    <a:pt x="15" y="17"/>
                  </a:cubicBezTo>
                  <a:cubicBezTo>
                    <a:pt x="14" y="18"/>
                    <a:pt x="13" y="19"/>
                    <a:pt x="11" y="17"/>
                  </a:cubicBezTo>
                  <a:cubicBezTo>
                    <a:pt x="10" y="16"/>
                    <a:pt x="10" y="19"/>
                    <a:pt x="10" y="20"/>
                  </a:cubicBezTo>
                  <a:cubicBezTo>
                    <a:pt x="6" y="22"/>
                    <a:pt x="4" y="15"/>
                    <a:pt x="1" y="20"/>
                  </a:cubicBezTo>
                  <a:cubicBezTo>
                    <a:pt x="0" y="21"/>
                    <a:pt x="10" y="23"/>
                    <a:pt x="11" y="22"/>
                  </a:cubicBezTo>
                  <a:cubicBezTo>
                    <a:pt x="12" y="21"/>
                    <a:pt x="14" y="22"/>
                    <a:pt x="15" y="23"/>
                  </a:cubicBezTo>
                  <a:cubicBezTo>
                    <a:pt x="16" y="23"/>
                    <a:pt x="19" y="24"/>
                    <a:pt x="21" y="23"/>
                  </a:cubicBezTo>
                  <a:cubicBezTo>
                    <a:pt x="22" y="22"/>
                    <a:pt x="24" y="23"/>
                    <a:pt x="25" y="20"/>
                  </a:cubicBezTo>
                  <a:cubicBezTo>
                    <a:pt x="25" y="19"/>
                    <a:pt x="27" y="18"/>
                    <a:pt x="28" y="17"/>
                  </a:cubicBezTo>
                  <a:cubicBezTo>
                    <a:pt x="29" y="16"/>
                    <a:pt x="33" y="16"/>
                    <a:pt x="33" y="16"/>
                  </a:cubicBezTo>
                  <a:cubicBezTo>
                    <a:pt x="34" y="18"/>
                    <a:pt x="35" y="16"/>
                    <a:pt x="37" y="16"/>
                  </a:cubicBezTo>
                  <a:cubicBezTo>
                    <a:pt x="38" y="16"/>
                    <a:pt x="39" y="13"/>
                    <a:pt x="40" y="13"/>
                  </a:cubicBezTo>
                  <a:cubicBezTo>
                    <a:pt x="41" y="12"/>
                    <a:pt x="43" y="13"/>
                    <a:pt x="44" y="12"/>
                  </a:cubicBezTo>
                  <a:cubicBezTo>
                    <a:pt x="48" y="11"/>
                    <a:pt x="50" y="9"/>
                    <a:pt x="54" y="7"/>
                  </a:cubicBezTo>
                  <a:cubicBezTo>
                    <a:pt x="55" y="7"/>
                    <a:pt x="55" y="7"/>
                    <a:pt x="55" y="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10"/>
            <p:cNvSpPr/>
            <p:nvPr/>
          </p:nvSpPr>
          <p:spPr>
            <a:xfrm>
              <a:off x="14273445" y="6752222"/>
              <a:ext cx="831212" cy="487388"/>
            </a:xfrm>
            <a:custGeom>
              <a:avLst/>
              <a:gdLst/>
              <a:ahLst/>
              <a:cxnLst/>
              <a:rect l="l" t="t" r="r" b="b"/>
              <a:pathLst>
                <a:path w="89" h="52" extrusionOk="0">
                  <a:moveTo>
                    <a:pt x="78" y="32"/>
                  </a:moveTo>
                  <a:cubicBezTo>
                    <a:pt x="79" y="33"/>
                    <a:pt x="79" y="34"/>
                    <a:pt x="81" y="33"/>
                  </a:cubicBezTo>
                  <a:cubicBezTo>
                    <a:pt x="82" y="33"/>
                    <a:pt x="83" y="31"/>
                    <a:pt x="84" y="31"/>
                  </a:cubicBezTo>
                  <a:cubicBezTo>
                    <a:pt x="89" y="30"/>
                    <a:pt x="83" y="28"/>
                    <a:pt x="81" y="26"/>
                  </a:cubicBezTo>
                  <a:cubicBezTo>
                    <a:pt x="80" y="25"/>
                    <a:pt x="80" y="26"/>
                    <a:pt x="79" y="27"/>
                  </a:cubicBezTo>
                  <a:cubicBezTo>
                    <a:pt x="79" y="28"/>
                    <a:pt x="76" y="27"/>
                    <a:pt x="75" y="27"/>
                  </a:cubicBezTo>
                  <a:cubicBezTo>
                    <a:pt x="71" y="25"/>
                    <a:pt x="77" y="22"/>
                    <a:pt x="78" y="21"/>
                  </a:cubicBezTo>
                  <a:cubicBezTo>
                    <a:pt x="78" y="21"/>
                    <a:pt x="74" y="22"/>
                    <a:pt x="74" y="22"/>
                  </a:cubicBezTo>
                  <a:cubicBezTo>
                    <a:pt x="72" y="23"/>
                    <a:pt x="70" y="23"/>
                    <a:pt x="68" y="25"/>
                  </a:cubicBezTo>
                  <a:cubicBezTo>
                    <a:pt x="67" y="26"/>
                    <a:pt x="66" y="28"/>
                    <a:pt x="65" y="29"/>
                  </a:cubicBezTo>
                  <a:cubicBezTo>
                    <a:pt x="64" y="32"/>
                    <a:pt x="63" y="30"/>
                    <a:pt x="62" y="28"/>
                  </a:cubicBezTo>
                  <a:cubicBezTo>
                    <a:pt x="61" y="26"/>
                    <a:pt x="59" y="27"/>
                    <a:pt x="57" y="27"/>
                  </a:cubicBezTo>
                  <a:cubicBezTo>
                    <a:pt x="55" y="27"/>
                    <a:pt x="54" y="24"/>
                    <a:pt x="53" y="23"/>
                  </a:cubicBezTo>
                  <a:cubicBezTo>
                    <a:pt x="51" y="21"/>
                    <a:pt x="54" y="19"/>
                    <a:pt x="52" y="17"/>
                  </a:cubicBezTo>
                  <a:cubicBezTo>
                    <a:pt x="51" y="16"/>
                    <a:pt x="50" y="14"/>
                    <a:pt x="49" y="13"/>
                  </a:cubicBezTo>
                  <a:cubicBezTo>
                    <a:pt x="48" y="12"/>
                    <a:pt x="46" y="11"/>
                    <a:pt x="45" y="12"/>
                  </a:cubicBezTo>
                  <a:cubicBezTo>
                    <a:pt x="43" y="13"/>
                    <a:pt x="41" y="12"/>
                    <a:pt x="38" y="12"/>
                  </a:cubicBezTo>
                  <a:cubicBezTo>
                    <a:pt x="36" y="12"/>
                    <a:pt x="33" y="13"/>
                    <a:pt x="31" y="12"/>
                  </a:cubicBezTo>
                  <a:cubicBezTo>
                    <a:pt x="30" y="11"/>
                    <a:pt x="28" y="9"/>
                    <a:pt x="27" y="8"/>
                  </a:cubicBezTo>
                  <a:cubicBezTo>
                    <a:pt x="25" y="6"/>
                    <a:pt x="24" y="6"/>
                    <a:pt x="23" y="8"/>
                  </a:cubicBezTo>
                  <a:cubicBezTo>
                    <a:pt x="22" y="9"/>
                    <a:pt x="21" y="10"/>
                    <a:pt x="19" y="10"/>
                  </a:cubicBezTo>
                  <a:cubicBezTo>
                    <a:pt x="16" y="10"/>
                    <a:pt x="16" y="8"/>
                    <a:pt x="17" y="6"/>
                  </a:cubicBezTo>
                  <a:cubicBezTo>
                    <a:pt x="18" y="3"/>
                    <a:pt x="18" y="3"/>
                    <a:pt x="15" y="1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7"/>
                    <a:pt x="16" y="8"/>
                    <a:pt x="14" y="8"/>
                  </a:cubicBezTo>
                  <a:cubicBezTo>
                    <a:pt x="12" y="7"/>
                    <a:pt x="12" y="4"/>
                    <a:pt x="13" y="3"/>
                  </a:cubicBezTo>
                  <a:cubicBezTo>
                    <a:pt x="13" y="3"/>
                    <a:pt x="15" y="0"/>
                    <a:pt x="14" y="0"/>
                  </a:cubicBezTo>
                  <a:cubicBezTo>
                    <a:pt x="9" y="1"/>
                    <a:pt x="5" y="2"/>
                    <a:pt x="1" y="4"/>
                  </a:cubicBezTo>
                  <a:cubicBezTo>
                    <a:pt x="0" y="4"/>
                    <a:pt x="1" y="14"/>
                    <a:pt x="1" y="15"/>
                  </a:cubicBezTo>
                  <a:cubicBezTo>
                    <a:pt x="1" y="18"/>
                    <a:pt x="1" y="21"/>
                    <a:pt x="1" y="23"/>
                  </a:cubicBezTo>
                  <a:cubicBezTo>
                    <a:pt x="1" y="25"/>
                    <a:pt x="0" y="26"/>
                    <a:pt x="2" y="26"/>
                  </a:cubicBezTo>
                  <a:cubicBezTo>
                    <a:pt x="3" y="26"/>
                    <a:pt x="4" y="26"/>
                    <a:pt x="6" y="26"/>
                  </a:cubicBezTo>
                  <a:cubicBezTo>
                    <a:pt x="8" y="26"/>
                    <a:pt x="5" y="24"/>
                    <a:pt x="6" y="23"/>
                  </a:cubicBezTo>
                  <a:cubicBezTo>
                    <a:pt x="7" y="21"/>
                    <a:pt x="9" y="22"/>
                    <a:pt x="10" y="20"/>
                  </a:cubicBezTo>
                  <a:cubicBezTo>
                    <a:pt x="12" y="19"/>
                    <a:pt x="12" y="19"/>
                    <a:pt x="13" y="18"/>
                  </a:cubicBezTo>
                  <a:cubicBezTo>
                    <a:pt x="15" y="17"/>
                    <a:pt x="16" y="18"/>
                    <a:pt x="17" y="19"/>
                  </a:cubicBezTo>
                  <a:cubicBezTo>
                    <a:pt x="18" y="20"/>
                    <a:pt x="21" y="20"/>
                    <a:pt x="21" y="20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5" y="27"/>
                    <a:pt x="26" y="27"/>
                  </a:cubicBezTo>
                  <a:cubicBezTo>
                    <a:pt x="31" y="27"/>
                    <a:pt x="31" y="30"/>
                    <a:pt x="33" y="34"/>
                  </a:cubicBezTo>
                  <a:cubicBezTo>
                    <a:pt x="34" y="35"/>
                    <a:pt x="36" y="36"/>
                    <a:pt x="38" y="37"/>
                  </a:cubicBezTo>
                  <a:cubicBezTo>
                    <a:pt x="39" y="37"/>
                    <a:pt x="40" y="38"/>
                    <a:pt x="41" y="39"/>
                  </a:cubicBezTo>
                  <a:cubicBezTo>
                    <a:pt x="44" y="41"/>
                    <a:pt x="47" y="44"/>
                    <a:pt x="50" y="45"/>
                  </a:cubicBezTo>
                  <a:cubicBezTo>
                    <a:pt x="54" y="46"/>
                    <a:pt x="54" y="46"/>
                    <a:pt x="54" y="49"/>
                  </a:cubicBezTo>
                  <a:cubicBezTo>
                    <a:pt x="56" y="49"/>
                    <a:pt x="59" y="51"/>
                    <a:pt x="61" y="52"/>
                  </a:cubicBezTo>
                  <a:cubicBezTo>
                    <a:pt x="61" y="49"/>
                    <a:pt x="60" y="49"/>
                    <a:pt x="63" y="47"/>
                  </a:cubicBezTo>
                  <a:cubicBezTo>
                    <a:pt x="64" y="45"/>
                    <a:pt x="62" y="44"/>
                    <a:pt x="62" y="42"/>
                  </a:cubicBezTo>
                  <a:cubicBezTo>
                    <a:pt x="63" y="39"/>
                    <a:pt x="60" y="40"/>
                    <a:pt x="59" y="38"/>
                  </a:cubicBezTo>
                  <a:cubicBezTo>
                    <a:pt x="58" y="36"/>
                    <a:pt x="63" y="37"/>
                    <a:pt x="64" y="36"/>
                  </a:cubicBezTo>
                  <a:cubicBezTo>
                    <a:pt x="67" y="35"/>
                    <a:pt x="64" y="32"/>
                    <a:pt x="66" y="33"/>
                  </a:cubicBezTo>
                  <a:cubicBezTo>
                    <a:pt x="70" y="33"/>
                    <a:pt x="66" y="30"/>
                    <a:pt x="68" y="30"/>
                  </a:cubicBezTo>
                  <a:cubicBezTo>
                    <a:pt x="69" y="29"/>
                    <a:pt x="70" y="31"/>
                    <a:pt x="71" y="30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9"/>
                    <a:pt x="74" y="33"/>
                    <a:pt x="74" y="34"/>
                  </a:cubicBezTo>
                  <a:cubicBezTo>
                    <a:pt x="75" y="34"/>
                    <a:pt x="77" y="31"/>
                    <a:pt x="77" y="34"/>
                  </a:cubicBezTo>
                  <a:cubicBezTo>
                    <a:pt x="77" y="34"/>
                    <a:pt x="77" y="32"/>
                    <a:pt x="78" y="32"/>
                  </a:cubicBezTo>
                  <a:cubicBezTo>
                    <a:pt x="79" y="32"/>
                    <a:pt x="77" y="32"/>
                    <a:pt x="78" y="3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10"/>
            <p:cNvSpPr/>
            <p:nvPr/>
          </p:nvSpPr>
          <p:spPr>
            <a:xfrm>
              <a:off x="14525038" y="7293764"/>
              <a:ext cx="0" cy="9558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10"/>
            <p:cNvSpPr/>
            <p:nvPr/>
          </p:nvSpPr>
          <p:spPr>
            <a:xfrm>
              <a:off x="14095098" y="6921055"/>
              <a:ext cx="681527" cy="401378"/>
            </a:xfrm>
            <a:custGeom>
              <a:avLst/>
              <a:gdLst/>
              <a:ahLst/>
              <a:cxnLst/>
              <a:rect l="l" t="t" r="r" b="b"/>
              <a:pathLst>
                <a:path w="73" h="43" extrusionOk="0">
                  <a:moveTo>
                    <a:pt x="73" y="28"/>
                  </a:moveTo>
                  <a:cubicBezTo>
                    <a:pt x="72" y="27"/>
                    <a:pt x="71" y="27"/>
                    <a:pt x="69" y="27"/>
                  </a:cubicBezTo>
                  <a:cubicBezTo>
                    <a:pt x="68" y="26"/>
                    <a:pt x="66" y="25"/>
                    <a:pt x="65" y="24"/>
                  </a:cubicBezTo>
                  <a:cubicBezTo>
                    <a:pt x="63" y="23"/>
                    <a:pt x="60" y="22"/>
                    <a:pt x="58" y="20"/>
                  </a:cubicBezTo>
                  <a:cubicBezTo>
                    <a:pt x="57" y="18"/>
                    <a:pt x="54" y="18"/>
                    <a:pt x="52" y="16"/>
                  </a:cubicBezTo>
                  <a:cubicBezTo>
                    <a:pt x="51" y="13"/>
                    <a:pt x="50" y="9"/>
                    <a:pt x="47" y="9"/>
                  </a:cubicBezTo>
                  <a:cubicBezTo>
                    <a:pt x="44" y="9"/>
                    <a:pt x="40" y="9"/>
                    <a:pt x="40" y="5"/>
                  </a:cubicBezTo>
                  <a:cubicBezTo>
                    <a:pt x="40" y="4"/>
                    <a:pt x="41" y="2"/>
                    <a:pt x="40" y="2"/>
                  </a:cubicBezTo>
                  <a:cubicBezTo>
                    <a:pt x="39" y="1"/>
                    <a:pt x="38" y="2"/>
                    <a:pt x="36" y="1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3" y="0"/>
                    <a:pt x="32" y="1"/>
                    <a:pt x="31" y="1"/>
                  </a:cubicBezTo>
                  <a:cubicBezTo>
                    <a:pt x="30" y="0"/>
                    <a:pt x="29" y="3"/>
                    <a:pt x="28" y="3"/>
                  </a:cubicBezTo>
                  <a:cubicBezTo>
                    <a:pt x="27" y="3"/>
                    <a:pt x="24" y="4"/>
                    <a:pt x="25" y="6"/>
                  </a:cubicBezTo>
                  <a:cubicBezTo>
                    <a:pt x="26" y="9"/>
                    <a:pt x="25" y="8"/>
                    <a:pt x="22" y="8"/>
                  </a:cubicBezTo>
                  <a:cubicBezTo>
                    <a:pt x="21" y="8"/>
                    <a:pt x="18" y="8"/>
                    <a:pt x="17" y="8"/>
                  </a:cubicBezTo>
                  <a:cubicBezTo>
                    <a:pt x="15" y="6"/>
                    <a:pt x="14" y="4"/>
                    <a:pt x="12" y="2"/>
                  </a:cubicBezTo>
                  <a:cubicBezTo>
                    <a:pt x="9" y="0"/>
                    <a:pt x="5" y="3"/>
                    <a:pt x="2" y="5"/>
                  </a:cubicBezTo>
                  <a:cubicBezTo>
                    <a:pt x="3" y="6"/>
                    <a:pt x="6" y="10"/>
                    <a:pt x="5" y="12"/>
                  </a:cubicBezTo>
                  <a:cubicBezTo>
                    <a:pt x="0" y="15"/>
                    <a:pt x="6" y="15"/>
                    <a:pt x="8" y="17"/>
                  </a:cubicBezTo>
                  <a:cubicBezTo>
                    <a:pt x="8" y="17"/>
                    <a:pt x="8" y="19"/>
                    <a:pt x="8" y="19"/>
                  </a:cubicBezTo>
                  <a:cubicBezTo>
                    <a:pt x="7" y="20"/>
                    <a:pt x="9" y="22"/>
                    <a:pt x="10" y="22"/>
                  </a:cubicBezTo>
                  <a:cubicBezTo>
                    <a:pt x="10" y="23"/>
                    <a:pt x="9" y="24"/>
                    <a:pt x="9" y="26"/>
                  </a:cubicBezTo>
                  <a:cubicBezTo>
                    <a:pt x="9" y="27"/>
                    <a:pt x="9" y="29"/>
                    <a:pt x="9" y="31"/>
                  </a:cubicBezTo>
                  <a:cubicBezTo>
                    <a:pt x="11" y="31"/>
                    <a:pt x="12" y="31"/>
                    <a:pt x="14" y="29"/>
                  </a:cubicBezTo>
                  <a:cubicBezTo>
                    <a:pt x="15" y="28"/>
                    <a:pt x="16" y="27"/>
                    <a:pt x="17" y="26"/>
                  </a:cubicBezTo>
                  <a:cubicBezTo>
                    <a:pt x="21" y="26"/>
                    <a:pt x="24" y="25"/>
                    <a:pt x="27" y="27"/>
                  </a:cubicBezTo>
                  <a:cubicBezTo>
                    <a:pt x="29" y="30"/>
                    <a:pt x="35" y="28"/>
                    <a:pt x="37" y="31"/>
                  </a:cubicBezTo>
                  <a:cubicBezTo>
                    <a:pt x="39" y="34"/>
                    <a:pt x="41" y="35"/>
                    <a:pt x="45" y="35"/>
                  </a:cubicBezTo>
                  <a:cubicBezTo>
                    <a:pt x="46" y="35"/>
                    <a:pt x="46" y="35"/>
                    <a:pt x="46" y="37"/>
                  </a:cubicBezTo>
                  <a:cubicBezTo>
                    <a:pt x="46" y="40"/>
                    <a:pt x="46" y="40"/>
                    <a:pt x="48" y="42"/>
                  </a:cubicBezTo>
                  <a:cubicBezTo>
                    <a:pt x="50" y="42"/>
                    <a:pt x="51" y="43"/>
                    <a:pt x="53" y="43"/>
                  </a:cubicBezTo>
                  <a:cubicBezTo>
                    <a:pt x="56" y="43"/>
                    <a:pt x="56" y="42"/>
                    <a:pt x="57" y="40"/>
                  </a:cubicBezTo>
                  <a:cubicBezTo>
                    <a:pt x="58" y="38"/>
                    <a:pt x="60" y="39"/>
                    <a:pt x="62" y="38"/>
                  </a:cubicBezTo>
                  <a:cubicBezTo>
                    <a:pt x="64" y="37"/>
                    <a:pt x="64" y="35"/>
                    <a:pt x="65" y="33"/>
                  </a:cubicBezTo>
                  <a:cubicBezTo>
                    <a:pt x="65" y="31"/>
                    <a:pt x="68" y="33"/>
                    <a:pt x="69" y="31"/>
                  </a:cubicBezTo>
                  <a:cubicBezTo>
                    <a:pt x="69" y="29"/>
                    <a:pt x="72" y="31"/>
                    <a:pt x="73" y="31"/>
                  </a:cubicBezTo>
                  <a:cubicBezTo>
                    <a:pt x="73" y="30"/>
                    <a:pt x="73" y="29"/>
                    <a:pt x="73" y="2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10"/>
            <p:cNvSpPr/>
            <p:nvPr/>
          </p:nvSpPr>
          <p:spPr>
            <a:xfrm>
              <a:off x="14814845" y="7013435"/>
              <a:ext cx="372610" cy="251657"/>
            </a:xfrm>
            <a:custGeom>
              <a:avLst/>
              <a:gdLst/>
              <a:ahLst/>
              <a:cxnLst/>
              <a:rect l="l" t="t" r="r" b="b"/>
              <a:pathLst>
                <a:path w="40" h="27" extrusionOk="0">
                  <a:moveTo>
                    <a:pt x="30" y="10"/>
                  </a:moveTo>
                  <a:cubicBezTo>
                    <a:pt x="28" y="11"/>
                    <a:pt x="27" y="10"/>
                    <a:pt x="25" y="10"/>
                  </a:cubicBezTo>
                  <a:cubicBezTo>
                    <a:pt x="23" y="10"/>
                    <a:pt x="22" y="8"/>
                    <a:pt x="21" y="8"/>
                  </a:cubicBezTo>
                  <a:cubicBezTo>
                    <a:pt x="20" y="8"/>
                    <a:pt x="20" y="9"/>
                    <a:pt x="19" y="9"/>
                  </a:cubicBezTo>
                  <a:cubicBezTo>
                    <a:pt x="19" y="10"/>
                    <a:pt x="18" y="9"/>
                    <a:pt x="17" y="9"/>
                  </a:cubicBezTo>
                  <a:cubicBezTo>
                    <a:pt x="15" y="9"/>
                    <a:pt x="12" y="9"/>
                    <a:pt x="10" y="8"/>
                  </a:cubicBezTo>
                  <a:cubicBezTo>
                    <a:pt x="9" y="7"/>
                    <a:pt x="12" y="5"/>
                    <a:pt x="12" y="5"/>
                  </a:cubicBezTo>
                  <a:cubicBezTo>
                    <a:pt x="14" y="4"/>
                    <a:pt x="15" y="7"/>
                    <a:pt x="16" y="7"/>
                  </a:cubicBezTo>
                  <a:cubicBezTo>
                    <a:pt x="18" y="7"/>
                    <a:pt x="19" y="6"/>
                    <a:pt x="19" y="5"/>
                  </a:cubicBezTo>
                  <a:cubicBezTo>
                    <a:pt x="18" y="4"/>
                    <a:pt x="17" y="6"/>
                    <a:pt x="16" y="6"/>
                  </a:cubicBezTo>
                  <a:cubicBezTo>
                    <a:pt x="15" y="5"/>
                    <a:pt x="17" y="2"/>
                    <a:pt x="16" y="1"/>
                  </a:cubicBezTo>
                  <a:cubicBezTo>
                    <a:pt x="16" y="0"/>
                    <a:pt x="14" y="2"/>
                    <a:pt x="14" y="2"/>
                  </a:cubicBezTo>
                  <a:cubicBezTo>
                    <a:pt x="12" y="3"/>
                    <a:pt x="11" y="1"/>
                    <a:pt x="10" y="2"/>
                  </a:cubicBezTo>
                  <a:cubicBezTo>
                    <a:pt x="8" y="2"/>
                    <a:pt x="12" y="5"/>
                    <a:pt x="8" y="5"/>
                  </a:cubicBezTo>
                  <a:cubicBezTo>
                    <a:pt x="6" y="4"/>
                    <a:pt x="9" y="8"/>
                    <a:pt x="6" y="8"/>
                  </a:cubicBezTo>
                  <a:cubicBezTo>
                    <a:pt x="5" y="9"/>
                    <a:pt x="0" y="8"/>
                    <a:pt x="1" y="10"/>
                  </a:cubicBezTo>
                  <a:cubicBezTo>
                    <a:pt x="2" y="13"/>
                    <a:pt x="5" y="11"/>
                    <a:pt x="4" y="14"/>
                  </a:cubicBezTo>
                  <a:cubicBezTo>
                    <a:pt x="4" y="17"/>
                    <a:pt x="7" y="17"/>
                    <a:pt x="4" y="19"/>
                  </a:cubicBezTo>
                  <a:cubicBezTo>
                    <a:pt x="3" y="20"/>
                    <a:pt x="1" y="24"/>
                    <a:pt x="4" y="24"/>
                  </a:cubicBezTo>
                  <a:cubicBezTo>
                    <a:pt x="6" y="24"/>
                    <a:pt x="8" y="21"/>
                    <a:pt x="9" y="22"/>
                  </a:cubicBezTo>
                  <a:cubicBezTo>
                    <a:pt x="12" y="25"/>
                    <a:pt x="9" y="20"/>
                    <a:pt x="12" y="20"/>
                  </a:cubicBezTo>
                  <a:cubicBezTo>
                    <a:pt x="14" y="20"/>
                    <a:pt x="15" y="19"/>
                    <a:pt x="17" y="17"/>
                  </a:cubicBezTo>
                  <a:cubicBezTo>
                    <a:pt x="18" y="14"/>
                    <a:pt x="19" y="15"/>
                    <a:pt x="20" y="17"/>
                  </a:cubicBezTo>
                  <a:cubicBezTo>
                    <a:pt x="21" y="18"/>
                    <a:pt x="22" y="19"/>
                    <a:pt x="22" y="21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6" y="24"/>
                    <a:pt x="27" y="23"/>
                  </a:cubicBezTo>
                  <a:cubicBezTo>
                    <a:pt x="28" y="22"/>
                    <a:pt x="31" y="20"/>
                    <a:pt x="32" y="21"/>
                  </a:cubicBezTo>
                  <a:cubicBezTo>
                    <a:pt x="34" y="23"/>
                    <a:pt x="36" y="20"/>
                    <a:pt x="39" y="21"/>
                  </a:cubicBezTo>
                  <a:cubicBezTo>
                    <a:pt x="40" y="20"/>
                    <a:pt x="38" y="18"/>
                    <a:pt x="38" y="18"/>
                  </a:cubicBezTo>
                  <a:cubicBezTo>
                    <a:pt x="37" y="16"/>
                    <a:pt x="38" y="14"/>
                    <a:pt x="36" y="14"/>
                  </a:cubicBezTo>
                  <a:cubicBezTo>
                    <a:pt x="33" y="15"/>
                    <a:pt x="31" y="12"/>
                    <a:pt x="32" y="9"/>
                  </a:cubicBezTo>
                  <a:cubicBezTo>
                    <a:pt x="32" y="9"/>
                    <a:pt x="31" y="9"/>
                    <a:pt x="30" y="10"/>
                  </a:cubicBezTo>
                  <a:cubicBezTo>
                    <a:pt x="29" y="10"/>
                    <a:pt x="31" y="9"/>
                    <a:pt x="30" y="1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10"/>
            <p:cNvSpPr/>
            <p:nvPr/>
          </p:nvSpPr>
          <p:spPr>
            <a:xfrm>
              <a:off x="14515484" y="7230053"/>
              <a:ext cx="773889" cy="691265"/>
            </a:xfrm>
            <a:custGeom>
              <a:avLst/>
              <a:gdLst/>
              <a:ahLst/>
              <a:cxnLst/>
              <a:rect l="l" t="t" r="r" b="b"/>
              <a:pathLst>
                <a:path w="83" h="74" extrusionOk="0">
                  <a:moveTo>
                    <a:pt x="8" y="51"/>
                  </a:moveTo>
                  <a:cubicBezTo>
                    <a:pt x="8" y="52"/>
                    <a:pt x="8" y="53"/>
                    <a:pt x="9" y="54"/>
                  </a:cubicBezTo>
                  <a:cubicBezTo>
                    <a:pt x="10" y="55"/>
                    <a:pt x="11" y="56"/>
                    <a:pt x="11" y="57"/>
                  </a:cubicBezTo>
                  <a:cubicBezTo>
                    <a:pt x="11" y="58"/>
                    <a:pt x="6" y="60"/>
                    <a:pt x="5" y="61"/>
                  </a:cubicBezTo>
                  <a:cubicBezTo>
                    <a:pt x="4" y="61"/>
                    <a:pt x="3" y="62"/>
                    <a:pt x="3" y="64"/>
                  </a:cubicBezTo>
                  <a:cubicBezTo>
                    <a:pt x="3" y="66"/>
                    <a:pt x="3" y="66"/>
                    <a:pt x="6" y="66"/>
                  </a:cubicBezTo>
                  <a:cubicBezTo>
                    <a:pt x="8" y="65"/>
                    <a:pt x="11" y="65"/>
                    <a:pt x="13" y="64"/>
                  </a:cubicBezTo>
                  <a:cubicBezTo>
                    <a:pt x="15" y="64"/>
                    <a:pt x="17" y="64"/>
                    <a:pt x="19" y="65"/>
                  </a:cubicBezTo>
                  <a:cubicBezTo>
                    <a:pt x="20" y="65"/>
                    <a:pt x="22" y="65"/>
                    <a:pt x="23" y="65"/>
                  </a:cubicBezTo>
                  <a:cubicBezTo>
                    <a:pt x="25" y="65"/>
                    <a:pt x="26" y="64"/>
                    <a:pt x="28" y="64"/>
                  </a:cubicBezTo>
                  <a:cubicBezTo>
                    <a:pt x="29" y="64"/>
                    <a:pt x="29" y="66"/>
                    <a:pt x="29" y="67"/>
                  </a:cubicBezTo>
                  <a:cubicBezTo>
                    <a:pt x="30" y="68"/>
                    <a:pt x="31" y="68"/>
                    <a:pt x="32" y="69"/>
                  </a:cubicBezTo>
                  <a:cubicBezTo>
                    <a:pt x="32" y="70"/>
                    <a:pt x="33" y="72"/>
                    <a:pt x="33" y="73"/>
                  </a:cubicBezTo>
                  <a:cubicBezTo>
                    <a:pt x="35" y="74"/>
                    <a:pt x="34" y="72"/>
                    <a:pt x="34" y="71"/>
                  </a:cubicBezTo>
                  <a:cubicBezTo>
                    <a:pt x="35" y="71"/>
                    <a:pt x="36" y="73"/>
                    <a:pt x="36" y="73"/>
                  </a:cubicBezTo>
                  <a:cubicBezTo>
                    <a:pt x="38" y="72"/>
                    <a:pt x="40" y="70"/>
                    <a:pt x="43" y="71"/>
                  </a:cubicBezTo>
                  <a:cubicBezTo>
                    <a:pt x="44" y="71"/>
                    <a:pt x="45" y="71"/>
                    <a:pt x="46" y="70"/>
                  </a:cubicBezTo>
                  <a:cubicBezTo>
                    <a:pt x="47" y="70"/>
                    <a:pt x="49" y="70"/>
                    <a:pt x="50" y="70"/>
                  </a:cubicBezTo>
                  <a:cubicBezTo>
                    <a:pt x="51" y="69"/>
                    <a:pt x="49" y="64"/>
                    <a:pt x="48" y="64"/>
                  </a:cubicBezTo>
                  <a:cubicBezTo>
                    <a:pt x="47" y="63"/>
                    <a:pt x="46" y="63"/>
                    <a:pt x="46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1" y="56"/>
                    <a:pt x="45" y="54"/>
                    <a:pt x="46" y="52"/>
                  </a:cubicBezTo>
                  <a:cubicBezTo>
                    <a:pt x="47" y="52"/>
                    <a:pt x="47" y="51"/>
                    <a:pt x="49" y="52"/>
                  </a:cubicBezTo>
                  <a:cubicBezTo>
                    <a:pt x="51" y="54"/>
                    <a:pt x="50" y="52"/>
                    <a:pt x="52" y="52"/>
                  </a:cubicBezTo>
                  <a:cubicBezTo>
                    <a:pt x="56" y="51"/>
                    <a:pt x="55" y="48"/>
                    <a:pt x="57" y="46"/>
                  </a:cubicBezTo>
                  <a:cubicBezTo>
                    <a:pt x="58" y="45"/>
                    <a:pt x="60" y="45"/>
                    <a:pt x="60" y="44"/>
                  </a:cubicBezTo>
                  <a:cubicBezTo>
                    <a:pt x="61" y="43"/>
                    <a:pt x="62" y="42"/>
                    <a:pt x="62" y="41"/>
                  </a:cubicBezTo>
                  <a:cubicBezTo>
                    <a:pt x="62" y="40"/>
                    <a:pt x="64" y="39"/>
                    <a:pt x="65" y="39"/>
                  </a:cubicBezTo>
                  <a:cubicBezTo>
                    <a:pt x="66" y="39"/>
                    <a:pt x="66" y="37"/>
                    <a:pt x="66" y="37"/>
                  </a:cubicBezTo>
                  <a:cubicBezTo>
                    <a:pt x="66" y="34"/>
                    <a:pt x="70" y="36"/>
                    <a:pt x="69" y="33"/>
                  </a:cubicBezTo>
                  <a:cubicBezTo>
                    <a:pt x="69" y="30"/>
                    <a:pt x="68" y="29"/>
                    <a:pt x="71" y="27"/>
                  </a:cubicBezTo>
                  <a:cubicBezTo>
                    <a:pt x="72" y="27"/>
                    <a:pt x="67" y="24"/>
                    <a:pt x="66" y="23"/>
                  </a:cubicBezTo>
                  <a:cubicBezTo>
                    <a:pt x="65" y="21"/>
                    <a:pt x="66" y="18"/>
                    <a:pt x="65" y="16"/>
                  </a:cubicBezTo>
                  <a:cubicBezTo>
                    <a:pt x="65" y="13"/>
                    <a:pt x="68" y="13"/>
                    <a:pt x="70" y="14"/>
                  </a:cubicBezTo>
                  <a:cubicBezTo>
                    <a:pt x="71" y="14"/>
                    <a:pt x="73" y="15"/>
                    <a:pt x="74" y="15"/>
                  </a:cubicBezTo>
                  <a:cubicBezTo>
                    <a:pt x="76" y="15"/>
                    <a:pt x="76" y="14"/>
                    <a:pt x="77" y="13"/>
                  </a:cubicBezTo>
                  <a:cubicBezTo>
                    <a:pt x="80" y="13"/>
                    <a:pt x="81" y="13"/>
                    <a:pt x="83" y="10"/>
                  </a:cubicBezTo>
                  <a:cubicBezTo>
                    <a:pt x="80" y="9"/>
                    <a:pt x="77" y="8"/>
                    <a:pt x="76" y="6"/>
                  </a:cubicBezTo>
                  <a:cubicBezTo>
                    <a:pt x="75" y="5"/>
                    <a:pt x="75" y="3"/>
                    <a:pt x="74" y="2"/>
                  </a:cubicBezTo>
                  <a:cubicBezTo>
                    <a:pt x="73" y="1"/>
                    <a:pt x="72" y="1"/>
                    <a:pt x="71" y="0"/>
                  </a:cubicBezTo>
                  <a:cubicBezTo>
                    <a:pt x="69" y="0"/>
                    <a:pt x="66" y="1"/>
                    <a:pt x="65" y="1"/>
                  </a:cubicBezTo>
                  <a:cubicBezTo>
                    <a:pt x="61" y="0"/>
                    <a:pt x="59" y="2"/>
                    <a:pt x="56" y="4"/>
                  </a:cubicBezTo>
                  <a:cubicBezTo>
                    <a:pt x="53" y="5"/>
                    <a:pt x="51" y="5"/>
                    <a:pt x="53" y="8"/>
                  </a:cubicBezTo>
                  <a:cubicBezTo>
                    <a:pt x="55" y="10"/>
                    <a:pt x="53" y="12"/>
                    <a:pt x="51" y="13"/>
                  </a:cubicBezTo>
                  <a:cubicBezTo>
                    <a:pt x="49" y="15"/>
                    <a:pt x="52" y="19"/>
                    <a:pt x="48" y="18"/>
                  </a:cubicBezTo>
                  <a:cubicBezTo>
                    <a:pt x="43" y="18"/>
                    <a:pt x="47" y="19"/>
                    <a:pt x="47" y="21"/>
                  </a:cubicBezTo>
                  <a:cubicBezTo>
                    <a:pt x="48" y="22"/>
                    <a:pt x="44" y="23"/>
                    <a:pt x="43" y="24"/>
                  </a:cubicBezTo>
                  <a:cubicBezTo>
                    <a:pt x="42" y="26"/>
                    <a:pt x="42" y="30"/>
                    <a:pt x="41" y="30"/>
                  </a:cubicBezTo>
                  <a:cubicBezTo>
                    <a:pt x="40" y="31"/>
                    <a:pt x="39" y="30"/>
                    <a:pt x="38" y="30"/>
                  </a:cubicBezTo>
                  <a:cubicBezTo>
                    <a:pt x="36" y="30"/>
                    <a:pt x="35" y="31"/>
                    <a:pt x="34" y="32"/>
                  </a:cubicBezTo>
                  <a:cubicBezTo>
                    <a:pt x="32" y="33"/>
                    <a:pt x="31" y="32"/>
                    <a:pt x="30" y="33"/>
                  </a:cubicBezTo>
                  <a:cubicBezTo>
                    <a:pt x="28" y="34"/>
                    <a:pt x="28" y="35"/>
                    <a:pt x="27" y="37"/>
                  </a:cubicBezTo>
                  <a:cubicBezTo>
                    <a:pt x="27" y="40"/>
                    <a:pt x="25" y="41"/>
                    <a:pt x="22" y="42"/>
                  </a:cubicBezTo>
                  <a:cubicBezTo>
                    <a:pt x="19" y="43"/>
                    <a:pt x="16" y="43"/>
                    <a:pt x="13" y="43"/>
                  </a:cubicBezTo>
                  <a:cubicBezTo>
                    <a:pt x="8" y="43"/>
                    <a:pt x="4" y="42"/>
                    <a:pt x="0" y="40"/>
                  </a:cubicBezTo>
                  <a:cubicBezTo>
                    <a:pt x="1" y="42"/>
                    <a:pt x="2" y="44"/>
                    <a:pt x="3" y="46"/>
                  </a:cubicBezTo>
                  <a:cubicBezTo>
                    <a:pt x="4" y="47"/>
                    <a:pt x="8" y="48"/>
                    <a:pt x="8" y="5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10"/>
            <p:cNvSpPr/>
            <p:nvPr/>
          </p:nvSpPr>
          <p:spPr>
            <a:xfrm>
              <a:off x="14477266" y="7144043"/>
              <a:ext cx="700638" cy="496944"/>
            </a:xfrm>
            <a:custGeom>
              <a:avLst/>
              <a:gdLst/>
              <a:ahLst/>
              <a:cxnLst/>
              <a:rect l="l" t="t" r="r" b="b"/>
              <a:pathLst>
                <a:path w="75" h="53" extrusionOk="0">
                  <a:moveTo>
                    <a:pt x="72" y="7"/>
                  </a:moveTo>
                  <a:cubicBezTo>
                    <a:pt x="71" y="7"/>
                    <a:pt x="70" y="9"/>
                    <a:pt x="69" y="8"/>
                  </a:cubicBezTo>
                  <a:cubicBezTo>
                    <a:pt x="68" y="8"/>
                    <a:pt x="68" y="6"/>
                    <a:pt x="67" y="7"/>
                  </a:cubicBezTo>
                  <a:cubicBezTo>
                    <a:pt x="65" y="7"/>
                    <a:pt x="63" y="9"/>
                    <a:pt x="62" y="10"/>
                  </a:cubicBezTo>
                  <a:cubicBezTo>
                    <a:pt x="61" y="10"/>
                    <a:pt x="59" y="12"/>
                    <a:pt x="57" y="11"/>
                  </a:cubicBezTo>
                  <a:cubicBezTo>
                    <a:pt x="56" y="10"/>
                    <a:pt x="59" y="6"/>
                    <a:pt x="57" y="4"/>
                  </a:cubicBezTo>
                  <a:cubicBezTo>
                    <a:pt x="57" y="4"/>
                    <a:pt x="55" y="0"/>
                    <a:pt x="54" y="1"/>
                  </a:cubicBezTo>
                  <a:cubicBezTo>
                    <a:pt x="53" y="3"/>
                    <a:pt x="52" y="5"/>
                    <a:pt x="50" y="6"/>
                  </a:cubicBezTo>
                  <a:cubicBezTo>
                    <a:pt x="48" y="7"/>
                    <a:pt x="47" y="6"/>
                    <a:pt x="47" y="8"/>
                  </a:cubicBezTo>
                  <a:cubicBezTo>
                    <a:pt x="46" y="11"/>
                    <a:pt x="45" y="7"/>
                    <a:pt x="44" y="8"/>
                  </a:cubicBezTo>
                  <a:cubicBezTo>
                    <a:pt x="42" y="9"/>
                    <a:pt x="41" y="10"/>
                    <a:pt x="39" y="10"/>
                  </a:cubicBezTo>
                  <a:cubicBezTo>
                    <a:pt x="37" y="9"/>
                    <a:pt x="35" y="8"/>
                    <a:pt x="34" y="7"/>
                  </a:cubicBezTo>
                  <a:cubicBezTo>
                    <a:pt x="33" y="7"/>
                    <a:pt x="28" y="6"/>
                    <a:pt x="28" y="6"/>
                  </a:cubicBezTo>
                  <a:cubicBezTo>
                    <a:pt x="27" y="7"/>
                    <a:pt x="28" y="8"/>
                    <a:pt x="27" y="8"/>
                  </a:cubicBezTo>
                  <a:cubicBezTo>
                    <a:pt x="26" y="8"/>
                    <a:pt x="24" y="8"/>
                    <a:pt x="24" y="9"/>
                  </a:cubicBezTo>
                  <a:cubicBezTo>
                    <a:pt x="23" y="11"/>
                    <a:pt x="23" y="13"/>
                    <a:pt x="21" y="14"/>
                  </a:cubicBezTo>
                  <a:cubicBezTo>
                    <a:pt x="18" y="16"/>
                    <a:pt x="17" y="15"/>
                    <a:pt x="15" y="17"/>
                  </a:cubicBezTo>
                  <a:cubicBezTo>
                    <a:pt x="14" y="19"/>
                    <a:pt x="12" y="19"/>
                    <a:pt x="11" y="19"/>
                  </a:cubicBezTo>
                  <a:cubicBezTo>
                    <a:pt x="10" y="18"/>
                    <a:pt x="5" y="17"/>
                    <a:pt x="5" y="16"/>
                  </a:cubicBezTo>
                  <a:cubicBezTo>
                    <a:pt x="5" y="19"/>
                    <a:pt x="5" y="21"/>
                    <a:pt x="4" y="23"/>
                  </a:cubicBezTo>
                  <a:cubicBezTo>
                    <a:pt x="2" y="25"/>
                    <a:pt x="0" y="27"/>
                    <a:pt x="3" y="29"/>
                  </a:cubicBezTo>
                  <a:cubicBezTo>
                    <a:pt x="4" y="30"/>
                    <a:pt x="2" y="31"/>
                    <a:pt x="2" y="33"/>
                  </a:cubicBezTo>
                  <a:cubicBezTo>
                    <a:pt x="2" y="34"/>
                    <a:pt x="2" y="36"/>
                    <a:pt x="3" y="37"/>
                  </a:cubicBezTo>
                  <a:cubicBezTo>
                    <a:pt x="3" y="39"/>
                    <a:pt x="2" y="40"/>
                    <a:pt x="4" y="40"/>
                  </a:cubicBezTo>
                  <a:cubicBezTo>
                    <a:pt x="7" y="41"/>
                    <a:pt x="8" y="40"/>
                    <a:pt x="8" y="43"/>
                  </a:cubicBezTo>
                  <a:cubicBezTo>
                    <a:pt x="8" y="45"/>
                    <a:pt x="5" y="48"/>
                    <a:pt x="4" y="49"/>
                  </a:cubicBezTo>
                  <a:cubicBezTo>
                    <a:pt x="12" y="53"/>
                    <a:pt x="21" y="52"/>
                    <a:pt x="29" y="50"/>
                  </a:cubicBezTo>
                  <a:cubicBezTo>
                    <a:pt x="32" y="49"/>
                    <a:pt x="31" y="45"/>
                    <a:pt x="32" y="43"/>
                  </a:cubicBezTo>
                  <a:cubicBezTo>
                    <a:pt x="33" y="41"/>
                    <a:pt x="37" y="42"/>
                    <a:pt x="39" y="40"/>
                  </a:cubicBezTo>
                  <a:cubicBezTo>
                    <a:pt x="40" y="40"/>
                    <a:pt x="41" y="39"/>
                    <a:pt x="43" y="39"/>
                  </a:cubicBezTo>
                  <a:cubicBezTo>
                    <a:pt x="43" y="39"/>
                    <a:pt x="45" y="40"/>
                    <a:pt x="45" y="39"/>
                  </a:cubicBezTo>
                  <a:cubicBezTo>
                    <a:pt x="46" y="37"/>
                    <a:pt x="46" y="35"/>
                    <a:pt x="47" y="33"/>
                  </a:cubicBezTo>
                  <a:cubicBezTo>
                    <a:pt x="48" y="32"/>
                    <a:pt x="52" y="31"/>
                    <a:pt x="51" y="30"/>
                  </a:cubicBezTo>
                  <a:cubicBezTo>
                    <a:pt x="51" y="29"/>
                    <a:pt x="47" y="27"/>
                    <a:pt x="51" y="27"/>
                  </a:cubicBezTo>
                  <a:cubicBezTo>
                    <a:pt x="52" y="27"/>
                    <a:pt x="54" y="28"/>
                    <a:pt x="55" y="26"/>
                  </a:cubicBezTo>
                  <a:cubicBezTo>
                    <a:pt x="55" y="25"/>
                    <a:pt x="54" y="24"/>
                    <a:pt x="55" y="23"/>
                  </a:cubicBezTo>
                  <a:cubicBezTo>
                    <a:pt x="55" y="21"/>
                    <a:pt x="58" y="21"/>
                    <a:pt x="58" y="19"/>
                  </a:cubicBezTo>
                  <a:cubicBezTo>
                    <a:pt x="58" y="17"/>
                    <a:pt x="55" y="16"/>
                    <a:pt x="56" y="14"/>
                  </a:cubicBezTo>
                  <a:cubicBezTo>
                    <a:pt x="58" y="13"/>
                    <a:pt x="61" y="12"/>
                    <a:pt x="63" y="11"/>
                  </a:cubicBezTo>
                  <a:cubicBezTo>
                    <a:pt x="65" y="9"/>
                    <a:pt x="68" y="10"/>
                    <a:pt x="70" y="10"/>
                  </a:cubicBezTo>
                  <a:cubicBezTo>
                    <a:pt x="71" y="10"/>
                    <a:pt x="73" y="10"/>
                    <a:pt x="74" y="9"/>
                  </a:cubicBezTo>
                  <a:cubicBezTo>
                    <a:pt x="74" y="9"/>
                    <a:pt x="75" y="8"/>
                    <a:pt x="75" y="7"/>
                  </a:cubicBezTo>
                  <a:cubicBezTo>
                    <a:pt x="74" y="7"/>
                    <a:pt x="73" y="7"/>
                    <a:pt x="72" y="7"/>
                  </a:cubicBezTo>
                  <a:cubicBezTo>
                    <a:pt x="71" y="8"/>
                    <a:pt x="73" y="7"/>
                    <a:pt x="72" y="7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10"/>
            <p:cNvSpPr/>
            <p:nvPr/>
          </p:nvSpPr>
          <p:spPr>
            <a:xfrm>
              <a:off x="14413572" y="6742664"/>
              <a:ext cx="25477" cy="38227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3" y="2"/>
                  </a:moveTo>
                  <a:cubicBezTo>
                    <a:pt x="2" y="2"/>
                    <a:pt x="1" y="0"/>
                    <a:pt x="1" y="1"/>
                  </a:cubicBezTo>
                  <a:cubicBezTo>
                    <a:pt x="0" y="2"/>
                    <a:pt x="2" y="3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10"/>
            <p:cNvSpPr/>
            <p:nvPr/>
          </p:nvSpPr>
          <p:spPr>
            <a:xfrm>
              <a:off x="13824398" y="6153340"/>
              <a:ext cx="1894907" cy="907882"/>
            </a:xfrm>
            <a:custGeom>
              <a:avLst/>
              <a:gdLst/>
              <a:ahLst/>
              <a:cxnLst/>
              <a:rect l="l" t="t" r="r" b="b"/>
              <a:pathLst>
                <a:path w="203" h="97" extrusionOk="0">
                  <a:moveTo>
                    <a:pt x="201" y="39"/>
                  </a:moveTo>
                  <a:cubicBezTo>
                    <a:pt x="201" y="38"/>
                    <a:pt x="197" y="39"/>
                    <a:pt x="197" y="39"/>
                  </a:cubicBezTo>
                  <a:cubicBezTo>
                    <a:pt x="195" y="39"/>
                    <a:pt x="194" y="38"/>
                    <a:pt x="194" y="37"/>
                  </a:cubicBezTo>
                  <a:cubicBezTo>
                    <a:pt x="193" y="35"/>
                    <a:pt x="191" y="35"/>
                    <a:pt x="191" y="34"/>
                  </a:cubicBezTo>
                  <a:cubicBezTo>
                    <a:pt x="190" y="33"/>
                    <a:pt x="189" y="30"/>
                    <a:pt x="186" y="30"/>
                  </a:cubicBezTo>
                  <a:cubicBezTo>
                    <a:pt x="183" y="30"/>
                    <a:pt x="180" y="33"/>
                    <a:pt x="177" y="31"/>
                  </a:cubicBezTo>
                  <a:cubicBezTo>
                    <a:pt x="176" y="30"/>
                    <a:pt x="175" y="29"/>
                    <a:pt x="174" y="28"/>
                  </a:cubicBezTo>
                  <a:cubicBezTo>
                    <a:pt x="173" y="28"/>
                    <a:pt x="171" y="31"/>
                    <a:pt x="170" y="31"/>
                  </a:cubicBezTo>
                  <a:cubicBezTo>
                    <a:pt x="169" y="32"/>
                    <a:pt x="163" y="21"/>
                    <a:pt x="163" y="19"/>
                  </a:cubicBezTo>
                  <a:cubicBezTo>
                    <a:pt x="161" y="17"/>
                    <a:pt x="160" y="14"/>
                    <a:pt x="157" y="13"/>
                  </a:cubicBezTo>
                  <a:cubicBezTo>
                    <a:pt x="156" y="12"/>
                    <a:pt x="155" y="11"/>
                    <a:pt x="154" y="11"/>
                  </a:cubicBezTo>
                  <a:cubicBezTo>
                    <a:pt x="152" y="10"/>
                    <a:pt x="154" y="8"/>
                    <a:pt x="154" y="7"/>
                  </a:cubicBezTo>
                  <a:cubicBezTo>
                    <a:pt x="154" y="6"/>
                    <a:pt x="147" y="10"/>
                    <a:pt x="146" y="11"/>
                  </a:cubicBezTo>
                  <a:cubicBezTo>
                    <a:pt x="145" y="11"/>
                    <a:pt x="137" y="14"/>
                    <a:pt x="137" y="13"/>
                  </a:cubicBezTo>
                  <a:cubicBezTo>
                    <a:pt x="137" y="11"/>
                    <a:pt x="139" y="10"/>
                    <a:pt x="137" y="10"/>
                  </a:cubicBezTo>
                  <a:cubicBezTo>
                    <a:pt x="136" y="9"/>
                    <a:pt x="135" y="8"/>
                    <a:pt x="134" y="9"/>
                  </a:cubicBezTo>
                  <a:cubicBezTo>
                    <a:pt x="134" y="9"/>
                    <a:pt x="134" y="10"/>
                    <a:pt x="133" y="9"/>
                  </a:cubicBezTo>
                  <a:cubicBezTo>
                    <a:pt x="131" y="8"/>
                    <a:pt x="132" y="7"/>
                    <a:pt x="129" y="8"/>
                  </a:cubicBezTo>
                  <a:cubicBezTo>
                    <a:pt x="126" y="10"/>
                    <a:pt x="126" y="7"/>
                    <a:pt x="126" y="5"/>
                  </a:cubicBezTo>
                  <a:cubicBezTo>
                    <a:pt x="127" y="1"/>
                    <a:pt x="121" y="0"/>
                    <a:pt x="118" y="0"/>
                  </a:cubicBezTo>
                  <a:cubicBezTo>
                    <a:pt x="116" y="0"/>
                    <a:pt x="114" y="1"/>
                    <a:pt x="112" y="2"/>
                  </a:cubicBezTo>
                  <a:cubicBezTo>
                    <a:pt x="110" y="3"/>
                    <a:pt x="108" y="4"/>
                    <a:pt x="105" y="4"/>
                  </a:cubicBezTo>
                  <a:cubicBezTo>
                    <a:pt x="97" y="6"/>
                    <a:pt x="89" y="9"/>
                    <a:pt x="81" y="9"/>
                  </a:cubicBezTo>
                  <a:cubicBezTo>
                    <a:pt x="79" y="9"/>
                    <a:pt x="77" y="9"/>
                    <a:pt x="76" y="10"/>
                  </a:cubicBezTo>
                  <a:cubicBezTo>
                    <a:pt x="75" y="11"/>
                    <a:pt x="77" y="14"/>
                    <a:pt x="79" y="14"/>
                  </a:cubicBezTo>
                  <a:cubicBezTo>
                    <a:pt x="83" y="17"/>
                    <a:pt x="76" y="16"/>
                    <a:pt x="74" y="17"/>
                  </a:cubicBezTo>
                  <a:cubicBezTo>
                    <a:pt x="72" y="18"/>
                    <a:pt x="75" y="19"/>
                    <a:pt x="75" y="20"/>
                  </a:cubicBezTo>
                  <a:cubicBezTo>
                    <a:pt x="75" y="22"/>
                    <a:pt x="71" y="22"/>
                    <a:pt x="71" y="23"/>
                  </a:cubicBezTo>
                  <a:cubicBezTo>
                    <a:pt x="71" y="26"/>
                    <a:pt x="79" y="25"/>
                    <a:pt x="78" y="29"/>
                  </a:cubicBezTo>
                  <a:cubicBezTo>
                    <a:pt x="77" y="30"/>
                    <a:pt x="76" y="31"/>
                    <a:pt x="74" y="31"/>
                  </a:cubicBezTo>
                  <a:cubicBezTo>
                    <a:pt x="73" y="31"/>
                    <a:pt x="70" y="31"/>
                    <a:pt x="69" y="31"/>
                  </a:cubicBezTo>
                  <a:cubicBezTo>
                    <a:pt x="67" y="32"/>
                    <a:pt x="68" y="33"/>
                    <a:pt x="66" y="32"/>
                  </a:cubicBezTo>
                  <a:cubicBezTo>
                    <a:pt x="64" y="31"/>
                    <a:pt x="62" y="29"/>
                    <a:pt x="60" y="29"/>
                  </a:cubicBezTo>
                  <a:cubicBezTo>
                    <a:pt x="59" y="28"/>
                    <a:pt x="57" y="30"/>
                    <a:pt x="56" y="30"/>
                  </a:cubicBezTo>
                  <a:cubicBezTo>
                    <a:pt x="54" y="29"/>
                    <a:pt x="53" y="29"/>
                    <a:pt x="51" y="30"/>
                  </a:cubicBezTo>
                  <a:cubicBezTo>
                    <a:pt x="50" y="31"/>
                    <a:pt x="49" y="33"/>
                    <a:pt x="48" y="32"/>
                  </a:cubicBezTo>
                  <a:cubicBezTo>
                    <a:pt x="47" y="32"/>
                    <a:pt x="44" y="29"/>
                    <a:pt x="43" y="30"/>
                  </a:cubicBezTo>
                  <a:cubicBezTo>
                    <a:pt x="42" y="30"/>
                    <a:pt x="42" y="33"/>
                    <a:pt x="41" y="31"/>
                  </a:cubicBezTo>
                  <a:cubicBezTo>
                    <a:pt x="40" y="29"/>
                    <a:pt x="39" y="28"/>
                    <a:pt x="37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29" y="24"/>
                    <a:pt x="29" y="26"/>
                    <a:pt x="27" y="26"/>
                  </a:cubicBezTo>
                  <a:cubicBezTo>
                    <a:pt x="25" y="27"/>
                    <a:pt x="24" y="24"/>
                    <a:pt x="22" y="25"/>
                  </a:cubicBezTo>
                  <a:cubicBezTo>
                    <a:pt x="21" y="26"/>
                    <a:pt x="21" y="27"/>
                    <a:pt x="20" y="27"/>
                  </a:cubicBezTo>
                  <a:cubicBezTo>
                    <a:pt x="19" y="28"/>
                    <a:pt x="17" y="28"/>
                    <a:pt x="16" y="28"/>
                  </a:cubicBezTo>
                  <a:cubicBezTo>
                    <a:pt x="15" y="29"/>
                    <a:pt x="13" y="31"/>
                    <a:pt x="13" y="32"/>
                  </a:cubicBezTo>
                  <a:cubicBezTo>
                    <a:pt x="12" y="33"/>
                    <a:pt x="14" y="36"/>
                    <a:pt x="12" y="36"/>
                  </a:cubicBezTo>
                  <a:cubicBezTo>
                    <a:pt x="10" y="37"/>
                    <a:pt x="7" y="31"/>
                    <a:pt x="6" y="34"/>
                  </a:cubicBezTo>
                  <a:cubicBezTo>
                    <a:pt x="5" y="36"/>
                    <a:pt x="4" y="36"/>
                    <a:pt x="3" y="38"/>
                  </a:cubicBezTo>
                  <a:cubicBezTo>
                    <a:pt x="2" y="40"/>
                    <a:pt x="6" y="40"/>
                    <a:pt x="4" y="42"/>
                  </a:cubicBezTo>
                  <a:cubicBezTo>
                    <a:pt x="3" y="43"/>
                    <a:pt x="0" y="45"/>
                    <a:pt x="2" y="46"/>
                  </a:cubicBezTo>
                  <a:cubicBezTo>
                    <a:pt x="3" y="46"/>
                    <a:pt x="4" y="47"/>
                    <a:pt x="4" y="47"/>
                  </a:cubicBezTo>
                  <a:cubicBezTo>
                    <a:pt x="5" y="48"/>
                    <a:pt x="4" y="49"/>
                    <a:pt x="5" y="50"/>
                  </a:cubicBezTo>
                  <a:cubicBezTo>
                    <a:pt x="7" y="51"/>
                    <a:pt x="9" y="49"/>
                    <a:pt x="11" y="51"/>
                  </a:cubicBezTo>
                  <a:cubicBezTo>
                    <a:pt x="12" y="52"/>
                    <a:pt x="14" y="55"/>
                    <a:pt x="14" y="57"/>
                  </a:cubicBezTo>
                  <a:cubicBezTo>
                    <a:pt x="13" y="57"/>
                    <a:pt x="10" y="56"/>
                    <a:pt x="13" y="58"/>
                  </a:cubicBezTo>
                  <a:cubicBezTo>
                    <a:pt x="14" y="59"/>
                    <a:pt x="14" y="60"/>
                    <a:pt x="16" y="58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22" y="57"/>
                    <a:pt x="24" y="54"/>
                    <a:pt x="29" y="56"/>
                  </a:cubicBezTo>
                  <a:cubicBezTo>
                    <a:pt x="31" y="57"/>
                    <a:pt x="33" y="54"/>
                    <a:pt x="34" y="56"/>
                  </a:cubicBezTo>
                  <a:cubicBezTo>
                    <a:pt x="35" y="57"/>
                    <a:pt x="37" y="61"/>
                    <a:pt x="36" y="63"/>
                  </a:cubicBezTo>
                  <a:cubicBezTo>
                    <a:pt x="35" y="63"/>
                    <a:pt x="33" y="64"/>
                    <a:pt x="35" y="64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4" y="66"/>
                    <a:pt x="33" y="66"/>
                    <a:pt x="33" y="66"/>
                  </a:cubicBezTo>
                  <a:cubicBezTo>
                    <a:pt x="30" y="66"/>
                    <a:pt x="22" y="64"/>
                    <a:pt x="24" y="69"/>
                  </a:cubicBezTo>
                  <a:cubicBezTo>
                    <a:pt x="25" y="71"/>
                    <a:pt x="24" y="71"/>
                    <a:pt x="22" y="70"/>
                  </a:cubicBezTo>
                  <a:cubicBezTo>
                    <a:pt x="20" y="69"/>
                    <a:pt x="21" y="71"/>
                    <a:pt x="22" y="72"/>
                  </a:cubicBezTo>
                  <a:cubicBezTo>
                    <a:pt x="24" y="72"/>
                    <a:pt x="24" y="75"/>
                    <a:pt x="25" y="76"/>
                  </a:cubicBezTo>
                  <a:cubicBezTo>
                    <a:pt x="27" y="77"/>
                    <a:pt x="24" y="79"/>
                    <a:pt x="27" y="79"/>
                  </a:cubicBezTo>
                  <a:cubicBezTo>
                    <a:pt x="28" y="79"/>
                    <a:pt x="30" y="81"/>
                    <a:pt x="31" y="82"/>
                  </a:cubicBezTo>
                  <a:cubicBezTo>
                    <a:pt x="34" y="82"/>
                    <a:pt x="31" y="85"/>
                    <a:pt x="31" y="87"/>
                  </a:cubicBezTo>
                  <a:cubicBezTo>
                    <a:pt x="34" y="85"/>
                    <a:pt x="38" y="82"/>
                    <a:pt x="42" y="85"/>
                  </a:cubicBezTo>
                  <a:cubicBezTo>
                    <a:pt x="44" y="87"/>
                    <a:pt x="45" y="90"/>
                    <a:pt x="48" y="90"/>
                  </a:cubicBezTo>
                  <a:cubicBezTo>
                    <a:pt x="50" y="90"/>
                    <a:pt x="49" y="88"/>
                    <a:pt x="49" y="87"/>
                  </a:cubicBezTo>
                  <a:cubicBezTo>
                    <a:pt x="49" y="84"/>
                    <a:pt x="49" y="81"/>
                    <a:pt x="49" y="78"/>
                  </a:cubicBezTo>
                  <a:cubicBezTo>
                    <a:pt x="49" y="76"/>
                    <a:pt x="48" y="68"/>
                    <a:pt x="50" y="68"/>
                  </a:cubicBezTo>
                  <a:cubicBezTo>
                    <a:pt x="52" y="67"/>
                    <a:pt x="55" y="66"/>
                    <a:pt x="57" y="65"/>
                  </a:cubicBezTo>
                  <a:cubicBezTo>
                    <a:pt x="59" y="65"/>
                    <a:pt x="61" y="64"/>
                    <a:pt x="62" y="64"/>
                  </a:cubicBezTo>
                  <a:cubicBezTo>
                    <a:pt x="63" y="63"/>
                    <a:pt x="62" y="61"/>
                    <a:pt x="64" y="62"/>
                  </a:cubicBezTo>
                  <a:cubicBezTo>
                    <a:pt x="65" y="62"/>
                    <a:pt x="68" y="64"/>
                    <a:pt x="68" y="62"/>
                  </a:cubicBezTo>
                  <a:cubicBezTo>
                    <a:pt x="68" y="61"/>
                    <a:pt x="70" y="60"/>
                    <a:pt x="71" y="62"/>
                  </a:cubicBezTo>
                  <a:cubicBezTo>
                    <a:pt x="72" y="63"/>
                    <a:pt x="71" y="64"/>
                    <a:pt x="72" y="66"/>
                  </a:cubicBezTo>
                  <a:cubicBezTo>
                    <a:pt x="72" y="67"/>
                    <a:pt x="73" y="69"/>
                    <a:pt x="72" y="70"/>
                  </a:cubicBezTo>
                  <a:cubicBezTo>
                    <a:pt x="73" y="71"/>
                    <a:pt x="74" y="71"/>
                    <a:pt x="75" y="72"/>
                  </a:cubicBezTo>
                  <a:cubicBezTo>
                    <a:pt x="78" y="75"/>
                    <a:pt x="80" y="77"/>
                    <a:pt x="84" y="76"/>
                  </a:cubicBezTo>
                  <a:cubicBezTo>
                    <a:pt x="86" y="76"/>
                    <a:pt x="88" y="77"/>
                    <a:pt x="90" y="77"/>
                  </a:cubicBezTo>
                  <a:cubicBezTo>
                    <a:pt x="92" y="77"/>
                    <a:pt x="93" y="75"/>
                    <a:pt x="95" y="75"/>
                  </a:cubicBezTo>
                  <a:cubicBezTo>
                    <a:pt x="97" y="76"/>
                    <a:pt x="99" y="79"/>
                    <a:pt x="100" y="81"/>
                  </a:cubicBezTo>
                  <a:cubicBezTo>
                    <a:pt x="101" y="82"/>
                    <a:pt x="100" y="83"/>
                    <a:pt x="100" y="85"/>
                  </a:cubicBezTo>
                  <a:cubicBezTo>
                    <a:pt x="100" y="87"/>
                    <a:pt x="103" y="88"/>
                    <a:pt x="103" y="90"/>
                  </a:cubicBezTo>
                  <a:cubicBezTo>
                    <a:pt x="103" y="91"/>
                    <a:pt x="106" y="91"/>
                    <a:pt x="107" y="91"/>
                  </a:cubicBezTo>
                  <a:cubicBezTo>
                    <a:pt x="109" y="91"/>
                    <a:pt x="109" y="91"/>
                    <a:pt x="110" y="93"/>
                  </a:cubicBezTo>
                  <a:cubicBezTo>
                    <a:pt x="112" y="97"/>
                    <a:pt x="114" y="92"/>
                    <a:pt x="116" y="90"/>
                  </a:cubicBezTo>
                  <a:cubicBezTo>
                    <a:pt x="117" y="87"/>
                    <a:pt x="121" y="87"/>
                    <a:pt x="123" y="85"/>
                  </a:cubicBezTo>
                  <a:cubicBezTo>
                    <a:pt x="125" y="85"/>
                    <a:pt x="125" y="85"/>
                    <a:pt x="126" y="84"/>
                  </a:cubicBezTo>
                  <a:cubicBezTo>
                    <a:pt x="127" y="81"/>
                    <a:pt x="128" y="82"/>
                    <a:pt x="130" y="82"/>
                  </a:cubicBezTo>
                  <a:cubicBezTo>
                    <a:pt x="132" y="82"/>
                    <a:pt x="136" y="85"/>
                    <a:pt x="137" y="83"/>
                  </a:cubicBezTo>
                  <a:cubicBezTo>
                    <a:pt x="137" y="81"/>
                    <a:pt x="137" y="80"/>
                    <a:pt x="139" y="79"/>
                  </a:cubicBezTo>
                  <a:cubicBezTo>
                    <a:pt x="141" y="78"/>
                    <a:pt x="143" y="80"/>
                    <a:pt x="145" y="80"/>
                  </a:cubicBezTo>
                  <a:cubicBezTo>
                    <a:pt x="147" y="81"/>
                    <a:pt x="151" y="81"/>
                    <a:pt x="153" y="81"/>
                  </a:cubicBezTo>
                  <a:cubicBezTo>
                    <a:pt x="159" y="81"/>
                    <a:pt x="164" y="83"/>
                    <a:pt x="170" y="84"/>
                  </a:cubicBezTo>
                  <a:cubicBezTo>
                    <a:pt x="169" y="82"/>
                    <a:pt x="171" y="81"/>
                    <a:pt x="173" y="79"/>
                  </a:cubicBezTo>
                  <a:cubicBezTo>
                    <a:pt x="174" y="78"/>
                    <a:pt x="173" y="78"/>
                    <a:pt x="172" y="76"/>
                  </a:cubicBezTo>
                  <a:cubicBezTo>
                    <a:pt x="171" y="75"/>
                    <a:pt x="171" y="73"/>
                    <a:pt x="171" y="71"/>
                  </a:cubicBezTo>
                  <a:cubicBezTo>
                    <a:pt x="170" y="71"/>
                    <a:pt x="170" y="67"/>
                    <a:pt x="169" y="68"/>
                  </a:cubicBezTo>
                  <a:cubicBezTo>
                    <a:pt x="170" y="67"/>
                    <a:pt x="173" y="67"/>
                    <a:pt x="175" y="66"/>
                  </a:cubicBezTo>
                  <a:cubicBezTo>
                    <a:pt x="178" y="66"/>
                    <a:pt x="180" y="68"/>
                    <a:pt x="182" y="66"/>
                  </a:cubicBezTo>
                  <a:cubicBezTo>
                    <a:pt x="183" y="66"/>
                    <a:pt x="181" y="65"/>
                    <a:pt x="181" y="64"/>
                  </a:cubicBezTo>
                  <a:cubicBezTo>
                    <a:pt x="180" y="63"/>
                    <a:pt x="181" y="61"/>
                    <a:pt x="182" y="60"/>
                  </a:cubicBezTo>
                  <a:cubicBezTo>
                    <a:pt x="183" y="59"/>
                    <a:pt x="184" y="53"/>
                    <a:pt x="185" y="54"/>
                  </a:cubicBezTo>
                  <a:cubicBezTo>
                    <a:pt x="187" y="55"/>
                    <a:pt x="188" y="56"/>
                    <a:pt x="190" y="56"/>
                  </a:cubicBezTo>
                  <a:cubicBezTo>
                    <a:pt x="191" y="55"/>
                    <a:pt x="192" y="57"/>
                    <a:pt x="193" y="56"/>
                  </a:cubicBezTo>
                  <a:cubicBezTo>
                    <a:pt x="194" y="56"/>
                    <a:pt x="196" y="55"/>
                    <a:pt x="197" y="54"/>
                  </a:cubicBezTo>
                  <a:cubicBezTo>
                    <a:pt x="198" y="53"/>
                    <a:pt x="196" y="51"/>
                    <a:pt x="196" y="49"/>
                  </a:cubicBezTo>
                  <a:cubicBezTo>
                    <a:pt x="197" y="46"/>
                    <a:pt x="200" y="47"/>
                    <a:pt x="202" y="44"/>
                  </a:cubicBezTo>
                  <a:cubicBezTo>
                    <a:pt x="202" y="43"/>
                    <a:pt x="202" y="43"/>
                    <a:pt x="203" y="42"/>
                  </a:cubicBezTo>
                  <a:cubicBezTo>
                    <a:pt x="203" y="41"/>
                    <a:pt x="202" y="40"/>
                    <a:pt x="201" y="39"/>
                  </a:cubicBezTo>
                  <a:cubicBezTo>
                    <a:pt x="201" y="38"/>
                    <a:pt x="202" y="39"/>
                    <a:pt x="201" y="39"/>
                  </a:cubicBezTo>
                  <a:close/>
                  <a:moveTo>
                    <a:pt x="148" y="58"/>
                  </a:moveTo>
                  <a:cubicBezTo>
                    <a:pt x="146" y="58"/>
                    <a:pt x="143" y="61"/>
                    <a:pt x="142" y="62"/>
                  </a:cubicBezTo>
                  <a:cubicBezTo>
                    <a:pt x="141" y="62"/>
                    <a:pt x="140" y="64"/>
                    <a:pt x="140" y="65"/>
                  </a:cubicBezTo>
                  <a:cubicBezTo>
                    <a:pt x="140" y="66"/>
                    <a:pt x="141" y="67"/>
                    <a:pt x="141" y="67"/>
                  </a:cubicBezTo>
                  <a:cubicBezTo>
                    <a:pt x="140" y="68"/>
                    <a:pt x="138" y="64"/>
                    <a:pt x="138" y="63"/>
                  </a:cubicBezTo>
                  <a:cubicBezTo>
                    <a:pt x="138" y="61"/>
                    <a:pt x="139" y="60"/>
                    <a:pt x="141" y="59"/>
                  </a:cubicBezTo>
                  <a:cubicBezTo>
                    <a:pt x="143" y="58"/>
                    <a:pt x="145" y="57"/>
                    <a:pt x="147" y="57"/>
                  </a:cubicBezTo>
                  <a:cubicBezTo>
                    <a:pt x="147" y="57"/>
                    <a:pt x="152" y="58"/>
                    <a:pt x="152" y="58"/>
                  </a:cubicBezTo>
                  <a:cubicBezTo>
                    <a:pt x="151" y="59"/>
                    <a:pt x="148" y="58"/>
                    <a:pt x="148" y="58"/>
                  </a:cubicBezTo>
                  <a:cubicBezTo>
                    <a:pt x="146" y="58"/>
                    <a:pt x="149" y="58"/>
                    <a:pt x="148" y="58"/>
                  </a:cubicBezTo>
                  <a:close/>
                  <a:moveTo>
                    <a:pt x="165" y="59"/>
                  </a:moveTo>
                  <a:cubicBezTo>
                    <a:pt x="164" y="61"/>
                    <a:pt x="157" y="60"/>
                    <a:pt x="156" y="58"/>
                  </a:cubicBezTo>
                  <a:cubicBezTo>
                    <a:pt x="156" y="58"/>
                    <a:pt x="160" y="58"/>
                    <a:pt x="160" y="58"/>
                  </a:cubicBezTo>
                  <a:cubicBezTo>
                    <a:pt x="162" y="58"/>
                    <a:pt x="163" y="58"/>
                    <a:pt x="165" y="57"/>
                  </a:cubicBezTo>
                  <a:cubicBezTo>
                    <a:pt x="165" y="57"/>
                    <a:pt x="165" y="59"/>
                    <a:pt x="165" y="59"/>
                  </a:cubicBezTo>
                  <a:cubicBezTo>
                    <a:pt x="164" y="60"/>
                    <a:pt x="165" y="58"/>
                    <a:pt x="165" y="59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10"/>
            <p:cNvSpPr/>
            <p:nvPr/>
          </p:nvSpPr>
          <p:spPr>
            <a:xfrm>
              <a:off x="14849878" y="7284206"/>
              <a:ext cx="1308918" cy="1395268"/>
            </a:xfrm>
            <a:custGeom>
              <a:avLst/>
              <a:gdLst/>
              <a:ahLst/>
              <a:cxnLst/>
              <a:rect l="l" t="t" r="r" b="b"/>
              <a:pathLst>
                <a:path w="140" h="149" extrusionOk="0">
                  <a:moveTo>
                    <a:pt x="117" y="76"/>
                  </a:moveTo>
                  <a:cubicBezTo>
                    <a:pt x="121" y="77"/>
                    <a:pt x="119" y="73"/>
                    <a:pt x="120" y="71"/>
                  </a:cubicBezTo>
                  <a:cubicBezTo>
                    <a:pt x="120" y="69"/>
                    <a:pt x="121" y="67"/>
                    <a:pt x="121" y="66"/>
                  </a:cubicBezTo>
                  <a:cubicBezTo>
                    <a:pt x="122" y="65"/>
                    <a:pt x="124" y="67"/>
                    <a:pt x="125" y="65"/>
                  </a:cubicBezTo>
                  <a:cubicBezTo>
                    <a:pt x="126" y="63"/>
                    <a:pt x="126" y="61"/>
                    <a:pt x="126" y="59"/>
                  </a:cubicBezTo>
                  <a:cubicBezTo>
                    <a:pt x="127" y="57"/>
                    <a:pt x="129" y="56"/>
                    <a:pt x="129" y="54"/>
                  </a:cubicBezTo>
                  <a:cubicBezTo>
                    <a:pt x="129" y="52"/>
                    <a:pt x="132" y="50"/>
                    <a:pt x="133" y="49"/>
                  </a:cubicBezTo>
                  <a:cubicBezTo>
                    <a:pt x="136" y="46"/>
                    <a:pt x="135" y="49"/>
                    <a:pt x="137" y="50"/>
                  </a:cubicBezTo>
                  <a:cubicBezTo>
                    <a:pt x="137" y="50"/>
                    <a:pt x="137" y="46"/>
                    <a:pt x="137" y="46"/>
                  </a:cubicBezTo>
                  <a:cubicBezTo>
                    <a:pt x="137" y="45"/>
                    <a:pt x="140" y="45"/>
                    <a:pt x="138" y="43"/>
                  </a:cubicBezTo>
                  <a:cubicBezTo>
                    <a:pt x="137" y="43"/>
                    <a:pt x="135" y="43"/>
                    <a:pt x="134" y="43"/>
                  </a:cubicBezTo>
                  <a:cubicBezTo>
                    <a:pt x="134" y="42"/>
                    <a:pt x="135" y="41"/>
                    <a:pt x="135" y="41"/>
                  </a:cubicBezTo>
                  <a:cubicBezTo>
                    <a:pt x="136" y="40"/>
                    <a:pt x="135" y="39"/>
                    <a:pt x="134" y="38"/>
                  </a:cubicBezTo>
                  <a:cubicBezTo>
                    <a:pt x="133" y="37"/>
                    <a:pt x="133" y="37"/>
                    <a:pt x="132" y="38"/>
                  </a:cubicBezTo>
                  <a:cubicBezTo>
                    <a:pt x="130" y="39"/>
                    <a:pt x="129" y="38"/>
                    <a:pt x="127" y="37"/>
                  </a:cubicBezTo>
                  <a:cubicBezTo>
                    <a:pt x="126" y="37"/>
                    <a:pt x="124" y="39"/>
                    <a:pt x="124" y="40"/>
                  </a:cubicBezTo>
                  <a:cubicBezTo>
                    <a:pt x="123" y="41"/>
                    <a:pt x="122" y="40"/>
                    <a:pt x="121" y="41"/>
                  </a:cubicBezTo>
                  <a:cubicBezTo>
                    <a:pt x="120" y="41"/>
                    <a:pt x="119" y="42"/>
                    <a:pt x="119" y="43"/>
                  </a:cubicBezTo>
                  <a:cubicBezTo>
                    <a:pt x="117" y="45"/>
                    <a:pt x="116" y="46"/>
                    <a:pt x="114" y="45"/>
                  </a:cubicBezTo>
                  <a:cubicBezTo>
                    <a:pt x="113" y="46"/>
                    <a:pt x="114" y="48"/>
                    <a:pt x="115" y="49"/>
                  </a:cubicBezTo>
                  <a:cubicBezTo>
                    <a:pt x="117" y="53"/>
                    <a:pt x="108" y="50"/>
                    <a:pt x="106" y="51"/>
                  </a:cubicBezTo>
                  <a:cubicBezTo>
                    <a:pt x="105" y="52"/>
                    <a:pt x="102" y="51"/>
                    <a:pt x="101" y="50"/>
                  </a:cubicBezTo>
                  <a:cubicBezTo>
                    <a:pt x="100" y="49"/>
                    <a:pt x="101" y="47"/>
                    <a:pt x="101" y="47"/>
                  </a:cubicBezTo>
                  <a:cubicBezTo>
                    <a:pt x="101" y="47"/>
                    <a:pt x="101" y="44"/>
                    <a:pt x="100" y="45"/>
                  </a:cubicBezTo>
                  <a:cubicBezTo>
                    <a:pt x="98" y="45"/>
                    <a:pt x="96" y="45"/>
                    <a:pt x="96" y="48"/>
                  </a:cubicBezTo>
                  <a:cubicBezTo>
                    <a:pt x="97" y="49"/>
                    <a:pt x="98" y="52"/>
                    <a:pt x="97" y="52"/>
                  </a:cubicBezTo>
                  <a:cubicBezTo>
                    <a:pt x="95" y="52"/>
                    <a:pt x="94" y="54"/>
                    <a:pt x="92" y="52"/>
                  </a:cubicBezTo>
                  <a:cubicBezTo>
                    <a:pt x="91" y="50"/>
                    <a:pt x="90" y="53"/>
                    <a:pt x="89" y="52"/>
                  </a:cubicBezTo>
                  <a:cubicBezTo>
                    <a:pt x="86" y="51"/>
                    <a:pt x="85" y="51"/>
                    <a:pt x="82" y="50"/>
                  </a:cubicBezTo>
                  <a:cubicBezTo>
                    <a:pt x="80" y="49"/>
                    <a:pt x="79" y="47"/>
                    <a:pt x="77" y="47"/>
                  </a:cubicBezTo>
                  <a:cubicBezTo>
                    <a:pt x="74" y="48"/>
                    <a:pt x="74" y="47"/>
                    <a:pt x="72" y="46"/>
                  </a:cubicBezTo>
                  <a:cubicBezTo>
                    <a:pt x="70" y="45"/>
                    <a:pt x="68" y="46"/>
                    <a:pt x="67" y="45"/>
                  </a:cubicBezTo>
                  <a:cubicBezTo>
                    <a:pt x="65" y="43"/>
                    <a:pt x="63" y="42"/>
                    <a:pt x="62" y="41"/>
                  </a:cubicBezTo>
                  <a:cubicBezTo>
                    <a:pt x="60" y="40"/>
                    <a:pt x="59" y="40"/>
                    <a:pt x="60" y="38"/>
                  </a:cubicBezTo>
                  <a:cubicBezTo>
                    <a:pt x="61" y="37"/>
                    <a:pt x="60" y="35"/>
                    <a:pt x="62" y="34"/>
                  </a:cubicBezTo>
                  <a:cubicBezTo>
                    <a:pt x="64" y="33"/>
                    <a:pt x="65" y="34"/>
                    <a:pt x="63" y="32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6" y="28"/>
                    <a:pt x="55" y="26"/>
                    <a:pt x="53" y="26"/>
                  </a:cubicBezTo>
                  <a:cubicBezTo>
                    <a:pt x="53" y="26"/>
                    <a:pt x="53" y="23"/>
                    <a:pt x="52" y="22"/>
                  </a:cubicBezTo>
                  <a:cubicBezTo>
                    <a:pt x="47" y="17"/>
                    <a:pt x="57" y="23"/>
                    <a:pt x="57" y="19"/>
                  </a:cubicBezTo>
                  <a:cubicBezTo>
                    <a:pt x="57" y="17"/>
                    <a:pt x="56" y="17"/>
                    <a:pt x="54" y="15"/>
                  </a:cubicBezTo>
                  <a:cubicBezTo>
                    <a:pt x="53" y="14"/>
                    <a:pt x="53" y="13"/>
                    <a:pt x="55" y="12"/>
                  </a:cubicBezTo>
                  <a:cubicBezTo>
                    <a:pt x="57" y="12"/>
                    <a:pt x="56" y="9"/>
                    <a:pt x="58" y="8"/>
                  </a:cubicBezTo>
                  <a:cubicBezTo>
                    <a:pt x="59" y="7"/>
                    <a:pt x="61" y="6"/>
                    <a:pt x="60" y="4"/>
                  </a:cubicBezTo>
                  <a:cubicBezTo>
                    <a:pt x="58" y="1"/>
                    <a:pt x="53" y="0"/>
                    <a:pt x="50" y="2"/>
                  </a:cubicBezTo>
                  <a:cubicBezTo>
                    <a:pt x="49" y="3"/>
                    <a:pt x="49" y="3"/>
                    <a:pt x="47" y="4"/>
                  </a:cubicBezTo>
                  <a:cubicBezTo>
                    <a:pt x="46" y="4"/>
                    <a:pt x="46" y="6"/>
                    <a:pt x="45" y="7"/>
                  </a:cubicBezTo>
                  <a:cubicBezTo>
                    <a:pt x="43" y="8"/>
                    <a:pt x="41" y="7"/>
                    <a:pt x="40" y="8"/>
                  </a:cubicBezTo>
                  <a:cubicBezTo>
                    <a:pt x="39" y="9"/>
                    <a:pt x="37" y="9"/>
                    <a:pt x="35" y="8"/>
                  </a:cubicBezTo>
                  <a:cubicBezTo>
                    <a:pt x="33" y="8"/>
                    <a:pt x="32" y="7"/>
                    <a:pt x="30" y="8"/>
                  </a:cubicBezTo>
                  <a:cubicBezTo>
                    <a:pt x="28" y="8"/>
                    <a:pt x="29" y="11"/>
                    <a:pt x="30" y="12"/>
                  </a:cubicBezTo>
                  <a:cubicBezTo>
                    <a:pt x="30" y="14"/>
                    <a:pt x="30" y="16"/>
                    <a:pt x="30" y="17"/>
                  </a:cubicBezTo>
                  <a:cubicBezTo>
                    <a:pt x="31" y="19"/>
                    <a:pt x="33" y="19"/>
                    <a:pt x="35" y="20"/>
                  </a:cubicBezTo>
                  <a:cubicBezTo>
                    <a:pt x="36" y="22"/>
                    <a:pt x="34" y="22"/>
                    <a:pt x="33" y="22"/>
                  </a:cubicBezTo>
                  <a:cubicBezTo>
                    <a:pt x="32" y="24"/>
                    <a:pt x="33" y="26"/>
                    <a:pt x="33" y="28"/>
                  </a:cubicBezTo>
                  <a:cubicBezTo>
                    <a:pt x="33" y="29"/>
                    <a:pt x="31" y="29"/>
                    <a:pt x="31" y="29"/>
                  </a:cubicBezTo>
                  <a:cubicBezTo>
                    <a:pt x="29" y="30"/>
                    <a:pt x="31" y="33"/>
                    <a:pt x="29" y="33"/>
                  </a:cubicBezTo>
                  <a:cubicBezTo>
                    <a:pt x="27" y="34"/>
                    <a:pt x="26" y="35"/>
                    <a:pt x="26" y="36"/>
                  </a:cubicBezTo>
                  <a:cubicBezTo>
                    <a:pt x="25" y="38"/>
                    <a:pt x="24" y="38"/>
                    <a:pt x="22" y="39"/>
                  </a:cubicBezTo>
                  <a:cubicBezTo>
                    <a:pt x="20" y="40"/>
                    <a:pt x="20" y="43"/>
                    <a:pt x="19" y="44"/>
                  </a:cubicBezTo>
                  <a:cubicBezTo>
                    <a:pt x="18" y="46"/>
                    <a:pt x="16" y="45"/>
                    <a:pt x="15" y="47"/>
                  </a:cubicBezTo>
                  <a:cubicBezTo>
                    <a:pt x="13" y="48"/>
                    <a:pt x="12" y="44"/>
                    <a:pt x="11" y="46"/>
                  </a:cubicBezTo>
                  <a:cubicBezTo>
                    <a:pt x="10" y="47"/>
                    <a:pt x="6" y="49"/>
                    <a:pt x="7" y="50"/>
                  </a:cubicBezTo>
                  <a:cubicBezTo>
                    <a:pt x="7" y="52"/>
                    <a:pt x="10" y="52"/>
                    <a:pt x="10" y="54"/>
                  </a:cubicBezTo>
                  <a:cubicBezTo>
                    <a:pt x="9" y="57"/>
                    <a:pt x="11" y="57"/>
                    <a:pt x="13" y="58"/>
                  </a:cubicBezTo>
                  <a:cubicBezTo>
                    <a:pt x="13" y="60"/>
                    <a:pt x="14" y="62"/>
                    <a:pt x="14" y="64"/>
                  </a:cubicBezTo>
                  <a:cubicBezTo>
                    <a:pt x="14" y="64"/>
                    <a:pt x="11" y="64"/>
                    <a:pt x="10" y="64"/>
                  </a:cubicBezTo>
                  <a:cubicBezTo>
                    <a:pt x="9" y="64"/>
                    <a:pt x="8" y="65"/>
                    <a:pt x="7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4"/>
                    <a:pt x="0" y="66"/>
                    <a:pt x="0" y="67"/>
                  </a:cubicBezTo>
                  <a:cubicBezTo>
                    <a:pt x="2" y="69"/>
                    <a:pt x="3" y="70"/>
                    <a:pt x="5" y="72"/>
                  </a:cubicBezTo>
                  <a:cubicBezTo>
                    <a:pt x="5" y="72"/>
                    <a:pt x="11" y="72"/>
                    <a:pt x="11" y="72"/>
                  </a:cubicBezTo>
                  <a:cubicBezTo>
                    <a:pt x="11" y="73"/>
                    <a:pt x="9" y="74"/>
                    <a:pt x="8" y="74"/>
                  </a:cubicBezTo>
                  <a:cubicBezTo>
                    <a:pt x="7" y="75"/>
                    <a:pt x="4" y="73"/>
                    <a:pt x="4" y="75"/>
                  </a:cubicBezTo>
                  <a:cubicBezTo>
                    <a:pt x="4" y="77"/>
                    <a:pt x="9" y="80"/>
                    <a:pt x="11" y="82"/>
                  </a:cubicBezTo>
                  <a:cubicBezTo>
                    <a:pt x="12" y="83"/>
                    <a:pt x="13" y="83"/>
                    <a:pt x="15" y="83"/>
                  </a:cubicBezTo>
                  <a:cubicBezTo>
                    <a:pt x="17" y="82"/>
                    <a:pt x="20" y="81"/>
                    <a:pt x="21" y="79"/>
                  </a:cubicBezTo>
                  <a:cubicBezTo>
                    <a:pt x="21" y="79"/>
                    <a:pt x="20" y="78"/>
                    <a:pt x="19" y="78"/>
                  </a:cubicBezTo>
                  <a:cubicBezTo>
                    <a:pt x="19" y="77"/>
                    <a:pt x="20" y="77"/>
                    <a:pt x="20" y="77"/>
                  </a:cubicBezTo>
                  <a:cubicBezTo>
                    <a:pt x="21" y="76"/>
                    <a:pt x="20" y="75"/>
                    <a:pt x="21" y="75"/>
                  </a:cubicBezTo>
                  <a:cubicBezTo>
                    <a:pt x="21" y="75"/>
                    <a:pt x="23" y="75"/>
                    <a:pt x="23" y="75"/>
                  </a:cubicBezTo>
                  <a:cubicBezTo>
                    <a:pt x="23" y="76"/>
                    <a:pt x="21" y="76"/>
                    <a:pt x="22" y="77"/>
                  </a:cubicBezTo>
                  <a:cubicBezTo>
                    <a:pt x="22" y="77"/>
                    <a:pt x="23" y="77"/>
                    <a:pt x="23" y="77"/>
                  </a:cubicBezTo>
                  <a:cubicBezTo>
                    <a:pt x="23" y="78"/>
                    <a:pt x="22" y="78"/>
                    <a:pt x="22" y="78"/>
                  </a:cubicBezTo>
                  <a:cubicBezTo>
                    <a:pt x="21" y="78"/>
                    <a:pt x="23" y="78"/>
                    <a:pt x="23" y="78"/>
                  </a:cubicBezTo>
                  <a:cubicBezTo>
                    <a:pt x="23" y="79"/>
                    <a:pt x="22" y="79"/>
                    <a:pt x="22" y="80"/>
                  </a:cubicBezTo>
                  <a:cubicBezTo>
                    <a:pt x="21" y="80"/>
                    <a:pt x="23" y="81"/>
                    <a:pt x="24" y="82"/>
                  </a:cubicBezTo>
                  <a:cubicBezTo>
                    <a:pt x="25" y="83"/>
                    <a:pt x="23" y="85"/>
                    <a:pt x="22" y="87"/>
                  </a:cubicBezTo>
                  <a:cubicBezTo>
                    <a:pt x="22" y="88"/>
                    <a:pt x="23" y="89"/>
                    <a:pt x="24" y="90"/>
                  </a:cubicBezTo>
                  <a:cubicBezTo>
                    <a:pt x="24" y="92"/>
                    <a:pt x="24" y="93"/>
                    <a:pt x="24" y="95"/>
                  </a:cubicBezTo>
                  <a:cubicBezTo>
                    <a:pt x="24" y="97"/>
                    <a:pt x="23" y="100"/>
                    <a:pt x="23" y="101"/>
                  </a:cubicBezTo>
                  <a:cubicBezTo>
                    <a:pt x="23" y="101"/>
                    <a:pt x="24" y="99"/>
                    <a:pt x="24" y="99"/>
                  </a:cubicBezTo>
                  <a:cubicBezTo>
                    <a:pt x="25" y="100"/>
                    <a:pt x="26" y="106"/>
                    <a:pt x="26" y="107"/>
                  </a:cubicBezTo>
                  <a:cubicBezTo>
                    <a:pt x="27" y="109"/>
                    <a:pt x="29" y="112"/>
                    <a:pt x="30" y="115"/>
                  </a:cubicBezTo>
                  <a:cubicBezTo>
                    <a:pt x="31" y="118"/>
                    <a:pt x="31" y="121"/>
                    <a:pt x="32" y="124"/>
                  </a:cubicBezTo>
                  <a:cubicBezTo>
                    <a:pt x="34" y="128"/>
                    <a:pt x="37" y="131"/>
                    <a:pt x="39" y="134"/>
                  </a:cubicBezTo>
                  <a:cubicBezTo>
                    <a:pt x="40" y="137"/>
                    <a:pt x="40" y="140"/>
                    <a:pt x="41" y="143"/>
                  </a:cubicBezTo>
                  <a:cubicBezTo>
                    <a:pt x="43" y="146"/>
                    <a:pt x="45" y="149"/>
                    <a:pt x="48" y="146"/>
                  </a:cubicBezTo>
                  <a:cubicBezTo>
                    <a:pt x="50" y="145"/>
                    <a:pt x="50" y="144"/>
                    <a:pt x="50" y="143"/>
                  </a:cubicBezTo>
                  <a:cubicBezTo>
                    <a:pt x="50" y="141"/>
                    <a:pt x="52" y="140"/>
                    <a:pt x="53" y="139"/>
                  </a:cubicBezTo>
                  <a:cubicBezTo>
                    <a:pt x="54" y="138"/>
                    <a:pt x="56" y="138"/>
                    <a:pt x="57" y="137"/>
                  </a:cubicBezTo>
                  <a:cubicBezTo>
                    <a:pt x="58" y="136"/>
                    <a:pt x="57" y="133"/>
                    <a:pt x="57" y="132"/>
                  </a:cubicBezTo>
                  <a:cubicBezTo>
                    <a:pt x="56" y="128"/>
                    <a:pt x="61" y="125"/>
                    <a:pt x="60" y="122"/>
                  </a:cubicBezTo>
                  <a:cubicBezTo>
                    <a:pt x="59" y="119"/>
                    <a:pt x="58" y="116"/>
                    <a:pt x="58" y="113"/>
                  </a:cubicBezTo>
                  <a:cubicBezTo>
                    <a:pt x="58" y="109"/>
                    <a:pt x="62" y="108"/>
                    <a:pt x="65" y="107"/>
                  </a:cubicBezTo>
                  <a:cubicBezTo>
                    <a:pt x="66" y="106"/>
                    <a:pt x="69" y="106"/>
                    <a:pt x="69" y="105"/>
                  </a:cubicBezTo>
                  <a:cubicBezTo>
                    <a:pt x="70" y="103"/>
                    <a:pt x="71" y="102"/>
                    <a:pt x="72" y="101"/>
                  </a:cubicBezTo>
                  <a:cubicBezTo>
                    <a:pt x="75" y="98"/>
                    <a:pt x="78" y="95"/>
                    <a:pt x="81" y="93"/>
                  </a:cubicBezTo>
                  <a:cubicBezTo>
                    <a:pt x="82" y="92"/>
                    <a:pt x="83" y="90"/>
                    <a:pt x="84" y="89"/>
                  </a:cubicBezTo>
                  <a:cubicBezTo>
                    <a:pt x="85" y="88"/>
                    <a:pt x="87" y="88"/>
                    <a:pt x="88" y="87"/>
                  </a:cubicBezTo>
                  <a:cubicBezTo>
                    <a:pt x="89" y="86"/>
                    <a:pt x="90" y="85"/>
                    <a:pt x="91" y="84"/>
                  </a:cubicBezTo>
                  <a:cubicBezTo>
                    <a:pt x="92" y="83"/>
                    <a:pt x="90" y="82"/>
                    <a:pt x="90" y="81"/>
                  </a:cubicBezTo>
                  <a:cubicBezTo>
                    <a:pt x="91" y="79"/>
                    <a:pt x="94" y="79"/>
                    <a:pt x="95" y="78"/>
                  </a:cubicBezTo>
                  <a:cubicBezTo>
                    <a:pt x="96" y="78"/>
                    <a:pt x="98" y="75"/>
                    <a:pt x="98" y="74"/>
                  </a:cubicBezTo>
                  <a:cubicBezTo>
                    <a:pt x="98" y="76"/>
                    <a:pt x="96" y="76"/>
                    <a:pt x="97" y="78"/>
                  </a:cubicBezTo>
                  <a:cubicBezTo>
                    <a:pt x="99" y="79"/>
                    <a:pt x="100" y="76"/>
                    <a:pt x="100" y="76"/>
                  </a:cubicBezTo>
                  <a:cubicBezTo>
                    <a:pt x="101" y="77"/>
                    <a:pt x="100" y="78"/>
                    <a:pt x="101" y="78"/>
                  </a:cubicBezTo>
                  <a:cubicBezTo>
                    <a:pt x="102" y="75"/>
                    <a:pt x="101" y="72"/>
                    <a:pt x="99" y="69"/>
                  </a:cubicBezTo>
                  <a:cubicBezTo>
                    <a:pt x="98" y="67"/>
                    <a:pt x="96" y="65"/>
                    <a:pt x="97" y="62"/>
                  </a:cubicBezTo>
                  <a:cubicBezTo>
                    <a:pt x="98" y="59"/>
                    <a:pt x="103" y="61"/>
                    <a:pt x="100" y="58"/>
                  </a:cubicBezTo>
                  <a:cubicBezTo>
                    <a:pt x="99" y="57"/>
                    <a:pt x="97" y="56"/>
                    <a:pt x="98" y="54"/>
                  </a:cubicBezTo>
                  <a:cubicBezTo>
                    <a:pt x="99" y="53"/>
                    <a:pt x="100" y="54"/>
                    <a:pt x="102" y="55"/>
                  </a:cubicBezTo>
                  <a:cubicBezTo>
                    <a:pt x="103" y="56"/>
                    <a:pt x="104" y="55"/>
                    <a:pt x="104" y="57"/>
                  </a:cubicBezTo>
                  <a:cubicBezTo>
                    <a:pt x="104" y="58"/>
                    <a:pt x="104" y="59"/>
                    <a:pt x="106" y="60"/>
                  </a:cubicBezTo>
                  <a:cubicBezTo>
                    <a:pt x="107" y="60"/>
                    <a:pt x="109" y="60"/>
                    <a:pt x="110" y="60"/>
                  </a:cubicBezTo>
                  <a:cubicBezTo>
                    <a:pt x="111" y="60"/>
                    <a:pt x="113" y="61"/>
                    <a:pt x="114" y="60"/>
                  </a:cubicBezTo>
                  <a:cubicBezTo>
                    <a:pt x="119" y="59"/>
                    <a:pt x="115" y="65"/>
                    <a:pt x="113" y="66"/>
                  </a:cubicBezTo>
                  <a:cubicBezTo>
                    <a:pt x="110" y="66"/>
                    <a:pt x="112" y="70"/>
                    <a:pt x="112" y="71"/>
                  </a:cubicBezTo>
                  <a:cubicBezTo>
                    <a:pt x="113" y="71"/>
                    <a:pt x="115" y="67"/>
                    <a:pt x="115" y="68"/>
                  </a:cubicBezTo>
                  <a:cubicBezTo>
                    <a:pt x="115" y="71"/>
                    <a:pt x="117" y="74"/>
                    <a:pt x="117" y="76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10"/>
            <p:cNvSpPr/>
            <p:nvPr/>
          </p:nvSpPr>
          <p:spPr>
            <a:xfrm>
              <a:off x="15926311" y="7669658"/>
              <a:ext cx="382165" cy="917438"/>
            </a:xfrm>
            <a:custGeom>
              <a:avLst/>
              <a:gdLst/>
              <a:ahLst/>
              <a:cxnLst/>
              <a:rect l="l" t="t" r="r" b="b"/>
              <a:pathLst>
                <a:path w="41" h="98" extrusionOk="0">
                  <a:moveTo>
                    <a:pt x="39" y="38"/>
                  </a:moveTo>
                  <a:cubicBezTo>
                    <a:pt x="38" y="38"/>
                    <a:pt x="37" y="39"/>
                    <a:pt x="37" y="37"/>
                  </a:cubicBezTo>
                  <a:cubicBezTo>
                    <a:pt x="37" y="37"/>
                    <a:pt x="37" y="36"/>
                    <a:pt x="37" y="36"/>
                  </a:cubicBezTo>
                  <a:cubicBezTo>
                    <a:pt x="37" y="35"/>
                    <a:pt x="34" y="35"/>
                    <a:pt x="34" y="35"/>
                  </a:cubicBezTo>
                  <a:cubicBezTo>
                    <a:pt x="33" y="34"/>
                    <a:pt x="34" y="32"/>
                    <a:pt x="34" y="31"/>
                  </a:cubicBezTo>
                  <a:cubicBezTo>
                    <a:pt x="35" y="29"/>
                    <a:pt x="32" y="30"/>
                    <a:pt x="31" y="29"/>
                  </a:cubicBezTo>
                  <a:cubicBezTo>
                    <a:pt x="31" y="28"/>
                    <a:pt x="30" y="28"/>
                    <a:pt x="30" y="27"/>
                  </a:cubicBezTo>
                  <a:cubicBezTo>
                    <a:pt x="30" y="26"/>
                    <a:pt x="32" y="25"/>
                    <a:pt x="32" y="25"/>
                  </a:cubicBezTo>
                  <a:cubicBezTo>
                    <a:pt x="31" y="23"/>
                    <a:pt x="25" y="26"/>
                    <a:pt x="24" y="25"/>
                  </a:cubicBezTo>
                  <a:cubicBezTo>
                    <a:pt x="24" y="25"/>
                    <a:pt x="25" y="23"/>
                    <a:pt x="25" y="22"/>
                  </a:cubicBezTo>
                  <a:cubicBezTo>
                    <a:pt x="24" y="21"/>
                    <a:pt x="27" y="19"/>
                    <a:pt x="27" y="18"/>
                  </a:cubicBezTo>
                  <a:cubicBezTo>
                    <a:pt x="29" y="15"/>
                    <a:pt x="31" y="13"/>
                    <a:pt x="30" y="10"/>
                  </a:cubicBezTo>
                  <a:cubicBezTo>
                    <a:pt x="30" y="9"/>
                    <a:pt x="31" y="8"/>
                    <a:pt x="31" y="7"/>
                  </a:cubicBezTo>
                  <a:cubicBezTo>
                    <a:pt x="31" y="5"/>
                    <a:pt x="29" y="7"/>
                    <a:pt x="28" y="6"/>
                  </a:cubicBezTo>
                  <a:cubicBezTo>
                    <a:pt x="28" y="4"/>
                    <a:pt x="27" y="3"/>
                    <a:pt x="27" y="2"/>
                  </a:cubicBezTo>
                  <a:cubicBezTo>
                    <a:pt x="25" y="0"/>
                    <a:pt x="25" y="3"/>
                    <a:pt x="23" y="2"/>
                  </a:cubicBezTo>
                  <a:cubicBezTo>
                    <a:pt x="24" y="4"/>
                    <a:pt x="22" y="4"/>
                    <a:pt x="22" y="5"/>
                  </a:cubicBezTo>
                  <a:cubicBezTo>
                    <a:pt x="22" y="5"/>
                    <a:pt x="22" y="9"/>
                    <a:pt x="22" y="9"/>
                  </a:cubicBezTo>
                  <a:cubicBezTo>
                    <a:pt x="21" y="9"/>
                    <a:pt x="21" y="7"/>
                    <a:pt x="21" y="7"/>
                  </a:cubicBezTo>
                  <a:cubicBezTo>
                    <a:pt x="19" y="7"/>
                    <a:pt x="18" y="8"/>
                    <a:pt x="18" y="9"/>
                  </a:cubicBezTo>
                  <a:cubicBezTo>
                    <a:pt x="17" y="10"/>
                    <a:pt x="15" y="10"/>
                    <a:pt x="14" y="11"/>
                  </a:cubicBezTo>
                  <a:cubicBezTo>
                    <a:pt x="13" y="12"/>
                    <a:pt x="14" y="14"/>
                    <a:pt x="13" y="15"/>
                  </a:cubicBezTo>
                  <a:cubicBezTo>
                    <a:pt x="13" y="16"/>
                    <a:pt x="12" y="17"/>
                    <a:pt x="11" y="18"/>
                  </a:cubicBezTo>
                  <a:cubicBezTo>
                    <a:pt x="11" y="19"/>
                    <a:pt x="11" y="20"/>
                    <a:pt x="11" y="21"/>
                  </a:cubicBezTo>
                  <a:cubicBezTo>
                    <a:pt x="11" y="23"/>
                    <a:pt x="10" y="25"/>
                    <a:pt x="9" y="25"/>
                  </a:cubicBezTo>
                  <a:cubicBezTo>
                    <a:pt x="8" y="25"/>
                    <a:pt x="7" y="25"/>
                    <a:pt x="6" y="25"/>
                  </a:cubicBezTo>
                  <a:cubicBezTo>
                    <a:pt x="5" y="27"/>
                    <a:pt x="6" y="35"/>
                    <a:pt x="4" y="35"/>
                  </a:cubicBezTo>
                  <a:cubicBezTo>
                    <a:pt x="4" y="35"/>
                    <a:pt x="2" y="35"/>
                    <a:pt x="2" y="35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2" y="38"/>
                    <a:pt x="1" y="39"/>
                    <a:pt x="0" y="40"/>
                  </a:cubicBezTo>
                  <a:cubicBezTo>
                    <a:pt x="0" y="41"/>
                    <a:pt x="4" y="46"/>
                    <a:pt x="5" y="47"/>
                  </a:cubicBezTo>
                  <a:cubicBezTo>
                    <a:pt x="5" y="47"/>
                    <a:pt x="4" y="44"/>
                    <a:pt x="4" y="44"/>
                  </a:cubicBezTo>
                  <a:cubicBezTo>
                    <a:pt x="4" y="44"/>
                    <a:pt x="7" y="48"/>
                    <a:pt x="7" y="48"/>
                  </a:cubicBezTo>
                  <a:cubicBezTo>
                    <a:pt x="8" y="50"/>
                    <a:pt x="6" y="50"/>
                    <a:pt x="7" y="52"/>
                  </a:cubicBezTo>
                  <a:cubicBezTo>
                    <a:pt x="6" y="51"/>
                    <a:pt x="8" y="51"/>
                    <a:pt x="9" y="52"/>
                  </a:cubicBezTo>
                  <a:cubicBezTo>
                    <a:pt x="10" y="54"/>
                    <a:pt x="11" y="56"/>
                    <a:pt x="11" y="58"/>
                  </a:cubicBezTo>
                  <a:cubicBezTo>
                    <a:pt x="11" y="58"/>
                    <a:pt x="10" y="67"/>
                    <a:pt x="10" y="67"/>
                  </a:cubicBezTo>
                  <a:cubicBezTo>
                    <a:pt x="11" y="67"/>
                    <a:pt x="11" y="64"/>
                    <a:pt x="11" y="64"/>
                  </a:cubicBezTo>
                  <a:cubicBezTo>
                    <a:pt x="11" y="64"/>
                    <a:pt x="11" y="67"/>
                    <a:pt x="11" y="67"/>
                  </a:cubicBezTo>
                  <a:cubicBezTo>
                    <a:pt x="11" y="67"/>
                    <a:pt x="12" y="66"/>
                    <a:pt x="12" y="66"/>
                  </a:cubicBezTo>
                  <a:cubicBezTo>
                    <a:pt x="12" y="66"/>
                    <a:pt x="12" y="68"/>
                    <a:pt x="12" y="68"/>
                  </a:cubicBezTo>
                  <a:cubicBezTo>
                    <a:pt x="13" y="68"/>
                    <a:pt x="13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7" y="66"/>
                    <a:pt x="17" y="65"/>
                  </a:cubicBezTo>
                  <a:cubicBezTo>
                    <a:pt x="18" y="65"/>
                    <a:pt x="23" y="62"/>
                    <a:pt x="21" y="61"/>
                  </a:cubicBezTo>
                  <a:cubicBezTo>
                    <a:pt x="22" y="61"/>
                    <a:pt x="21" y="63"/>
                    <a:pt x="22" y="64"/>
                  </a:cubicBezTo>
                  <a:cubicBezTo>
                    <a:pt x="23" y="64"/>
                    <a:pt x="24" y="64"/>
                    <a:pt x="24" y="65"/>
                  </a:cubicBezTo>
                  <a:cubicBezTo>
                    <a:pt x="25" y="67"/>
                    <a:pt x="25" y="70"/>
                    <a:pt x="25" y="72"/>
                  </a:cubicBezTo>
                  <a:cubicBezTo>
                    <a:pt x="26" y="75"/>
                    <a:pt x="26" y="77"/>
                    <a:pt x="28" y="79"/>
                  </a:cubicBezTo>
                  <a:cubicBezTo>
                    <a:pt x="28" y="79"/>
                    <a:pt x="29" y="80"/>
                    <a:pt x="29" y="80"/>
                  </a:cubicBezTo>
                  <a:cubicBezTo>
                    <a:pt x="29" y="82"/>
                    <a:pt x="30" y="82"/>
                    <a:pt x="30" y="82"/>
                  </a:cubicBezTo>
                  <a:cubicBezTo>
                    <a:pt x="31" y="83"/>
                    <a:pt x="29" y="85"/>
                    <a:pt x="30" y="85"/>
                  </a:cubicBezTo>
                  <a:cubicBezTo>
                    <a:pt x="30" y="85"/>
                    <a:pt x="30" y="85"/>
                    <a:pt x="31" y="85"/>
                  </a:cubicBezTo>
                  <a:cubicBezTo>
                    <a:pt x="31" y="86"/>
                    <a:pt x="29" y="87"/>
                    <a:pt x="29" y="88"/>
                  </a:cubicBezTo>
                  <a:cubicBezTo>
                    <a:pt x="29" y="90"/>
                    <a:pt x="30" y="88"/>
                    <a:pt x="31" y="89"/>
                  </a:cubicBezTo>
                  <a:cubicBezTo>
                    <a:pt x="31" y="89"/>
                    <a:pt x="29" y="97"/>
                    <a:pt x="29" y="98"/>
                  </a:cubicBezTo>
                  <a:cubicBezTo>
                    <a:pt x="31" y="96"/>
                    <a:pt x="32" y="92"/>
                    <a:pt x="33" y="90"/>
                  </a:cubicBezTo>
                  <a:cubicBezTo>
                    <a:pt x="34" y="88"/>
                    <a:pt x="35" y="87"/>
                    <a:pt x="34" y="85"/>
                  </a:cubicBezTo>
                  <a:cubicBezTo>
                    <a:pt x="33" y="83"/>
                    <a:pt x="33" y="82"/>
                    <a:pt x="33" y="80"/>
                  </a:cubicBezTo>
                  <a:cubicBezTo>
                    <a:pt x="32" y="78"/>
                    <a:pt x="27" y="74"/>
                    <a:pt x="28" y="71"/>
                  </a:cubicBezTo>
                  <a:cubicBezTo>
                    <a:pt x="28" y="71"/>
                    <a:pt x="30" y="70"/>
                    <a:pt x="30" y="69"/>
                  </a:cubicBezTo>
                  <a:cubicBezTo>
                    <a:pt x="29" y="67"/>
                    <a:pt x="30" y="67"/>
                    <a:pt x="30" y="65"/>
                  </a:cubicBezTo>
                  <a:cubicBezTo>
                    <a:pt x="31" y="62"/>
                    <a:pt x="27" y="60"/>
                    <a:pt x="26" y="58"/>
                  </a:cubicBezTo>
                  <a:cubicBezTo>
                    <a:pt x="23" y="56"/>
                    <a:pt x="25" y="52"/>
                    <a:pt x="26" y="49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31" y="47"/>
                    <a:pt x="33" y="45"/>
                    <a:pt x="34" y="44"/>
                  </a:cubicBezTo>
                  <a:cubicBezTo>
                    <a:pt x="36" y="43"/>
                    <a:pt x="37" y="44"/>
                    <a:pt x="39" y="42"/>
                  </a:cubicBezTo>
                  <a:cubicBezTo>
                    <a:pt x="40" y="40"/>
                    <a:pt x="41" y="39"/>
                    <a:pt x="41" y="38"/>
                  </a:cubicBezTo>
                  <a:cubicBezTo>
                    <a:pt x="41" y="38"/>
                    <a:pt x="40" y="38"/>
                    <a:pt x="39" y="38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10"/>
            <p:cNvSpPr/>
            <p:nvPr/>
          </p:nvSpPr>
          <p:spPr>
            <a:xfrm>
              <a:off x="15747967" y="7781150"/>
              <a:ext cx="213379" cy="261215"/>
            </a:xfrm>
            <a:custGeom>
              <a:avLst/>
              <a:gdLst/>
              <a:ahLst/>
              <a:cxnLst/>
              <a:rect l="l" t="t" r="r" b="b"/>
              <a:pathLst>
                <a:path w="23" h="28" extrusionOk="0">
                  <a:moveTo>
                    <a:pt x="21" y="26"/>
                  </a:moveTo>
                  <a:cubicBezTo>
                    <a:pt x="22" y="24"/>
                    <a:pt x="20" y="19"/>
                    <a:pt x="20" y="17"/>
                  </a:cubicBezTo>
                  <a:cubicBezTo>
                    <a:pt x="20" y="17"/>
                    <a:pt x="19" y="13"/>
                    <a:pt x="18" y="16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6" y="17"/>
                    <a:pt x="14" y="13"/>
                    <a:pt x="17" y="13"/>
                  </a:cubicBezTo>
                  <a:cubicBezTo>
                    <a:pt x="19" y="12"/>
                    <a:pt x="23" y="6"/>
                    <a:pt x="18" y="7"/>
                  </a:cubicBezTo>
                  <a:cubicBezTo>
                    <a:pt x="17" y="8"/>
                    <a:pt x="15" y="7"/>
                    <a:pt x="14" y="7"/>
                  </a:cubicBezTo>
                  <a:cubicBezTo>
                    <a:pt x="13" y="7"/>
                    <a:pt x="11" y="7"/>
                    <a:pt x="10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2"/>
                    <a:pt x="7" y="3"/>
                    <a:pt x="6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3"/>
                    <a:pt x="3" y="4"/>
                    <a:pt x="4" y="5"/>
                  </a:cubicBezTo>
                  <a:cubicBezTo>
                    <a:pt x="7" y="8"/>
                    <a:pt x="2" y="6"/>
                    <a:pt x="1" y="9"/>
                  </a:cubicBezTo>
                  <a:cubicBezTo>
                    <a:pt x="0" y="12"/>
                    <a:pt x="2" y="14"/>
                    <a:pt x="3" y="16"/>
                  </a:cubicBezTo>
                  <a:cubicBezTo>
                    <a:pt x="5" y="19"/>
                    <a:pt x="6" y="22"/>
                    <a:pt x="5" y="25"/>
                  </a:cubicBezTo>
                  <a:cubicBezTo>
                    <a:pt x="6" y="26"/>
                    <a:pt x="6" y="23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8" y="26"/>
                    <a:pt x="8" y="23"/>
                    <a:pt x="8" y="21"/>
                  </a:cubicBezTo>
                  <a:cubicBezTo>
                    <a:pt x="8" y="22"/>
                    <a:pt x="12" y="25"/>
                    <a:pt x="13" y="22"/>
                  </a:cubicBezTo>
                  <a:cubicBezTo>
                    <a:pt x="13" y="21"/>
                    <a:pt x="12" y="16"/>
                    <a:pt x="11" y="16"/>
                  </a:cubicBezTo>
                  <a:cubicBezTo>
                    <a:pt x="12" y="16"/>
                    <a:pt x="13" y="18"/>
                    <a:pt x="13" y="19"/>
                  </a:cubicBezTo>
                  <a:cubicBezTo>
                    <a:pt x="14" y="20"/>
                    <a:pt x="17" y="18"/>
                    <a:pt x="17" y="20"/>
                  </a:cubicBezTo>
                  <a:cubicBezTo>
                    <a:pt x="17" y="21"/>
                    <a:pt x="18" y="20"/>
                    <a:pt x="18" y="22"/>
                  </a:cubicBezTo>
                  <a:cubicBezTo>
                    <a:pt x="18" y="24"/>
                    <a:pt x="18" y="26"/>
                    <a:pt x="19" y="28"/>
                  </a:cubicBezTo>
                  <a:cubicBezTo>
                    <a:pt x="20" y="27"/>
                    <a:pt x="20" y="27"/>
                    <a:pt x="21" y="26"/>
                  </a:cubicBezTo>
                  <a:cubicBezTo>
                    <a:pt x="22" y="25"/>
                    <a:pt x="20" y="27"/>
                    <a:pt x="21" y="26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10"/>
            <p:cNvSpPr/>
            <p:nvPr/>
          </p:nvSpPr>
          <p:spPr>
            <a:xfrm>
              <a:off x="16149241" y="8071036"/>
              <a:ext cx="391721" cy="719934"/>
            </a:xfrm>
            <a:custGeom>
              <a:avLst/>
              <a:gdLst/>
              <a:ahLst/>
              <a:cxnLst/>
              <a:rect l="l" t="t" r="r" b="b"/>
              <a:pathLst>
                <a:path w="42" h="77" extrusionOk="0">
                  <a:moveTo>
                    <a:pt x="40" y="30"/>
                  </a:moveTo>
                  <a:cubicBezTo>
                    <a:pt x="41" y="30"/>
                    <a:pt x="40" y="28"/>
                    <a:pt x="41" y="27"/>
                  </a:cubicBezTo>
                  <a:cubicBezTo>
                    <a:pt x="42" y="26"/>
                    <a:pt x="40" y="24"/>
                    <a:pt x="39" y="24"/>
                  </a:cubicBezTo>
                  <a:cubicBezTo>
                    <a:pt x="38" y="23"/>
                    <a:pt x="36" y="22"/>
                    <a:pt x="36" y="20"/>
                  </a:cubicBezTo>
                  <a:cubicBezTo>
                    <a:pt x="36" y="18"/>
                    <a:pt x="37" y="17"/>
                    <a:pt x="35" y="15"/>
                  </a:cubicBezTo>
                  <a:cubicBezTo>
                    <a:pt x="34" y="14"/>
                    <a:pt x="32" y="12"/>
                    <a:pt x="30" y="12"/>
                  </a:cubicBezTo>
                  <a:cubicBezTo>
                    <a:pt x="28" y="12"/>
                    <a:pt x="27" y="14"/>
                    <a:pt x="25" y="14"/>
                  </a:cubicBezTo>
                  <a:cubicBezTo>
                    <a:pt x="23" y="13"/>
                    <a:pt x="23" y="13"/>
                    <a:pt x="21" y="14"/>
                  </a:cubicBezTo>
                  <a:cubicBezTo>
                    <a:pt x="21" y="14"/>
                    <a:pt x="18" y="17"/>
                    <a:pt x="17" y="16"/>
                  </a:cubicBezTo>
                  <a:cubicBezTo>
                    <a:pt x="17" y="15"/>
                    <a:pt x="20" y="13"/>
                    <a:pt x="19" y="12"/>
                  </a:cubicBezTo>
                  <a:cubicBezTo>
                    <a:pt x="17" y="11"/>
                    <a:pt x="19" y="10"/>
                    <a:pt x="19" y="9"/>
                  </a:cubicBezTo>
                  <a:cubicBezTo>
                    <a:pt x="19" y="8"/>
                    <a:pt x="19" y="5"/>
                    <a:pt x="18" y="5"/>
                  </a:cubicBezTo>
                  <a:cubicBezTo>
                    <a:pt x="16" y="6"/>
                    <a:pt x="14" y="6"/>
                    <a:pt x="15" y="4"/>
                  </a:cubicBezTo>
                  <a:cubicBezTo>
                    <a:pt x="16" y="0"/>
                    <a:pt x="11" y="0"/>
                    <a:pt x="9" y="1"/>
                  </a:cubicBezTo>
                  <a:cubicBezTo>
                    <a:pt x="8" y="3"/>
                    <a:pt x="6" y="4"/>
                    <a:pt x="4" y="4"/>
                  </a:cubicBezTo>
                  <a:cubicBezTo>
                    <a:pt x="2" y="4"/>
                    <a:pt x="1" y="7"/>
                    <a:pt x="1" y="8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15"/>
                    <a:pt x="1" y="15"/>
                    <a:pt x="3" y="16"/>
                  </a:cubicBezTo>
                  <a:cubicBezTo>
                    <a:pt x="4" y="18"/>
                    <a:pt x="5" y="19"/>
                    <a:pt x="6" y="20"/>
                  </a:cubicBezTo>
                  <a:cubicBezTo>
                    <a:pt x="7" y="22"/>
                    <a:pt x="5" y="23"/>
                    <a:pt x="5" y="24"/>
                  </a:cubicBezTo>
                  <a:cubicBezTo>
                    <a:pt x="5" y="25"/>
                    <a:pt x="6" y="26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3" y="29"/>
                    <a:pt x="5" y="32"/>
                    <a:pt x="6" y="33"/>
                  </a:cubicBezTo>
                  <a:cubicBezTo>
                    <a:pt x="7" y="34"/>
                    <a:pt x="8" y="35"/>
                    <a:pt x="9" y="37"/>
                  </a:cubicBezTo>
                  <a:cubicBezTo>
                    <a:pt x="9" y="39"/>
                    <a:pt x="9" y="40"/>
                    <a:pt x="10" y="42"/>
                  </a:cubicBezTo>
                  <a:cubicBezTo>
                    <a:pt x="11" y="46"/>
                    <a:pt x="8" y="49"/>
                    <a:pt x="6" y="52"/>
                  </a:cubicBezTo>
                  <a:cubicBezTo>
                    <a:pt x="6" y="53"/>
                    <a:pt x="5" y="54"/>
                    <a:pt x="5" y="55"/>
                  </a:cubicBezTo>
                  <a:cubicBezTo>
                    <a:pt x="4" y="56"/>
                    <a:pt x="4" y="57"/>
                    <a:pt x="4" y="58"/>
                  </a:cubicBezTo>
                  <a:cubicBezTo>
                    <a:pt x="4" y="59"/>
                    <a:pt x="3" y="62"/>
                    <a:pt x="5" y="62"/>
                  </a:cubicBezTo>
                  <a:cubicBezTo>
                    <a:pt x="8" y="64"/>
                    <a:pt x="9" y="67"/>
                    <a:pt x="11" y="69"/>
                  </a:cubicBezTo>
                  <a:cubicBezTo>
                    <a:pt x="12" y="70"/>
                    <a:pt x="12" y="71"/>
                    <a:pt x="13" y="72"/>
                  </a:cubicBezTo>
                  <a:cubicBezTo>
                    <a:pt x="14" y="72"/>
                    <a:pt x="15" y="72"/>
                    <a:pt x="16" y="72"/>
                  </a:cubicBezTo>
                  <a:cubicBezTo>
                    <a:pt x="17" y="73"/>
                    <a:pt x="18" y="73"/>
                    <a:pt x="18" y="74"/>
                  </a:cubicBezTo>
                  <a:cubicBezTo>
                    <a:pt x="18" y="75"/>
                    <a:pt x="18" y="76"/>
                    <a:pt x="19" y="76"/>
                  </a:cubicBezTo>
                  <a:cubicBezTo>
                    <a:pt x="19" y="77"/>
                    <a:pt x="20" y="76"/>
                    <a:pt x="21" y="76"/>
                  </a:cubicBezTo>
                  <a:cubicBezTo>
                    <a:pt x="22" y="76"/>
                    <a:pt x="23" y="74"/>
                    <a:pt x="23" y="74"/>
                  </a:cubicBezTo>
                  <a:cubicBezTo>
                    <a:pt x="21" y="71"/>
                    <a:pt x="20" y="70"/>
                    <a:pt x="16" y="69"/>
                  </a:cubicBezTo>
                  <a:cubicBezTo>
                    <a:pt x="15" y="69"/>
                    <a:pt x="14" y="68"/>
                    <a:pt x="13" y="67"/>
                  </a:cubicBezTo>
                  <a:cubicBezTo>
                    <a:pt x="13" y="65"/>
                    <a:pt x="14" y="67"/>
                    <a:pt x="15" y="67"/>
                  </a:cubicBezTo>
                  <a:cubicBezTo>
                    <a:pt x="14" y="67"/>
                    <a:pt x="12" y="61"/>
                    <a:pt x="12" y="60"/>
                  </a:cubicBezTo>
                  <a:cubicBezTo>
                    <a:pt x="12" y="59"/>
                    <a:pt x="12" y="59"/>
                    <a:pt x="11" y="58"/>
                  </a:cubicBezTo>
                  <a:cubicBezTo>
                    <a:pt x="10" y="58"/>
                    <a:pt x="9" y="57"/>
                    <a:pt x="9" y="56"/>
                  </a:cubicBezTo>
                  <a:cubicBezTo>
                    <a:pt x="8" y="53"/>
                    <a:pt x="10" y="50"/>
                    <a:pt x="11" y="48"/>
                  </a:cubicBezTo>
                  <a:cubicBezTo>
                    <a:pt x="11" y="46"/>
                    <a:pt x="13" y="44"/>
                    <a:pt x="13" y="43"/>
                  </a:cubicBezTo>
                  <a:cubicBezTo>
                    <a:pt x="13" y="41"/>
                    <a:pt x="12" y="37"/>
                    <a:pt x="14" y="36"/>
                  </a:cubicBezTo>
                  <a:cubicBezTo>
                    <a:pt x="17" y="36"/>
                    <a:pt x="17" y="37"/>
                    <a:pt x="17" y="40"/>
                  </a:cubicBezTo>
                  <a:cubicBezTo>
                    <a:pt x="16" y="42"/>
                    <a:pt x="20" y="41"/>
                    <a:pt x="22" y="41"/>
                  </a:cubicBezTo>
                  <a:cubicBezTo>
                    <a:pt x="23" y="41"/>
                    <a:pt x="26" y="43"/>
                    <a:pt x="27" y="44"/>
                  </a:cubicBezTo>
                  <a:cubicBezTo>
                    <a:pt x="27" y="42"/>
                    <a:pt x="25" y="41"/>
                    <a:pt x="24" y="38"/>
                  </a:cubicBezTo>
                  <a:cubicBezTo>
                    <a:pt x="24" y="36"/>
                    <a:pt x="26" y="35"/>
                    <a:pt x="28" y="33"/>
                  </a:cubicBezTo>
                  <a:cubicBezTo>
                    <a:pt x="29" y="32"/>
                    <a:pt x="32" y="32"/>
                    <a:pt x="34" y="32"/>
                  </a:cubicBezTo>
                  <a:cubicBezTo>
                    <a:pt x="36" y="32"/>
                    <a:pt x="37" y="32"/>
                    <a:pt x="38" y="33"/>
                  </a:cubicBezTo>
                  <a:cubicBezTo>
                    <a:pt x="40" y="33"/>
                    <a:pt x="39" y="32"/>
                    <a:pt x="40" y="30"/>
                  </a:cubicBezTo>
                  <a:cubicBezTo>
                    <a:pt x="41" y="30"/>
                    <a:pt x="40" y="31"/>
                    <a:pt x="40" y="30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10"/>
            <p:cNvSpPr/>
            <p:nvPr/>
          </p:nvSpPr>
          <p:spPr>
            <a:xfrm>
              <a:off x="16362619" y="7921315"/>
              <a:ext cx="356688" cy="729492"/>
            </a:xfrm>
            <a:custGeom>
              <a:avLst/>
              <a:gdLst/>
              <a:ahLst/>
              <a:cxnLst/>
              <a:rect l="l" t="t" r="r" b="b"/>
              <a:pathLst>
                <a:path w="38" h="78" extrusionOk="0">
                  <a:moveTo>
                    <a:pt x="37" y="55"/>
                  </a:moveTo>
                  <a:cubicBezTo>
                    <a:pt x="36" y="54"/>
                    <a:pt x="36" y="52"/>
                    <a:pt x="36" y="49"/>
                  </a:cubicBezTo>
                  <a:cubicBezTo>
                    <a:pt x="35" y="46"/>
                    <a:pt x="34" y="44"/>
                    <a:pt x="32" y="41"/>
                  </a:cubicBezTo>
                  <a:cubicBezTo>
                    <a:pt x="31" y="39"/>
                    <a:pt x="30" y="38"/>
                    <a:pt x="28" y="37"/>
                  </a:cubicBezTo>
                  <a:cubicBezTo>
                    <a:pt x="26" y="35"/>
                    <a:pt x="23" y="34"/>
                    <a:pt x="22" y="31"/>
                  </a:cubicBezTo>
                  <a:cubicBezTo>
                    <a:pt x="22" y="29"/>
                    <a:pt x="20" y="28"/>
                    <a:pt x="18" y="26"/>
                  </a:cubicBezTo>
                  <a:cubicBezTo>
                    <a:pt x="17" y="25"/>
                    <a:pt x="18" y="21"/>
                    <a:pt x="19" y="20"/>
                  </a:cubicBezTo>
                  <a:cubicBezTo>
                    <a:pt x="21" y="19"/>
                    <a:pt x="23" y="17"/>
                    <a:pt x="23" y="15"/>
                  </a:cubicBezTo>
                  <a:cubicBezTo>
                    <a:pt x="24" y="14"/>
                    <a:pt x="28" y="12"/>
                    <a:pt x="29" y="11"/>
                  </a:cubicBezTo>
                  <a:cubicBezTo>
                    <a:pt x="27" y="10"/>
                    <a:pt x="25" y="9"/>
                    <a:pt x="23" y="7"/>
                  </a:cubicBezTo>
                  <a:cubicBezTo>
                    <a:pt x="21" y="6"/>
                    <a:pt x="24" y="6"/>
                    <a:pt x="24" y="4"/>
                  </a:cubicBezTo>
                  <a:cubicBezTo>
                    <a:pt x="24" y="4"/>
                    <a:pt x="19" y="3"/>
                    <a:pt x="19" y="3"/>
                  </a:cubicBezTo>
                  <a:cubicBezTo>
                    <a:pt x="17" y="2"/>
                    <a:pt x="15" y="0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9" y="8"/>
                    <a:pt x="9" y="4"/>
                    <a:pt x="8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1" y="6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5" y="11"/>
                    <a:pt x="4" y="12"/>
                    <a:pt x="5" y="13"/>
                  </a:cubicBezTo>
                  <a:cubicBezTo>
                    <a:pt x="5" y="15"/>
                    <a:pt x="8" y="15"/>
                    <a:pt x="9" y="14"/>
                  </a:cubicBezTo>
                  <a:cubicBezTo>
                    <a:pt x="11" y="13"/>
                    <a:pt x="12" y="16"/>
                    <a:pt x="12" y="17"/>
                  </a:cubicBezTo>
                  <a:cubicBezTo>
                    <a:pt x="13" y="19"/>
                    <a:pt x="15" y="19"/>
                    <a:pt x="13" y="21"/>
                  </a:cubicBezTo>
                  <a:cubicBezTo>
                    <a:pt x="11" y="22"/>
                    <a:pt x="10" y="19"/>
                    <a:pt x="10" y="22"/>
                  </a:cubicBezTo>
                  <a:cubicBezTo>
                    <a:pt x="10" y="24"/>
                    <a:pt x="13" y="24"/>
                    <a:pt x="14" y="25"/>
                  </a:cubicBezTo>
                  <a:cubicBezTo>
                    <a:pt x="16" y="27"/>
                    <a:pt x="17" y="29"/>
                    <a:pt x="19" y="31"/>
                  </a:cubicBezTo>
                  <a:cubicBezTo>
                    <a:pt x="20" y="33"/>
                    <a:pt x="22" y="33"/>
                    <a:pt x="23" y="35"/>
                  </a:cubicBezTo>
                  <a:cubicBezTo>
                    <a:pt x="24" y="37"/>
                    <a:pt x="24" y="38"/>
                    <a:pt x="26" y="39"/>
                  </a:cubicBezTo>
                  <a:cubicBezTo>
                    <a:pt x="27" y="40"/>
                    <a:pt x="26" y="42"/>
                    <a:pt x="28" y="43"/>
                  </a:cubicBezTo>
                  <a:cubicBezTo>
                    <a:pt x="29" y="44"/>
                    <a:pt x="28" y="47"/>
                    <a:pt x="27" y="48"/>
                  </a:cubicBezTo>
                  <a:cubicBezTo>
                    <a:pt x="26" y="49"/>
                    <a:pt x="27" y="51"/>
                    <a:pt x="28" y="52"/>
                  </a:cubicBezTo>
                  <a:cubicBezTo>
                    <a:pt x="28" y="54"/>
                    <a:pt x="28" y="55"/>
                    <a:pt x="28" y="57"/>
                  </a:cubicBezTo>
                  <a:cubicBezTo>
                    <a:pt x="26" y="59"/>
                    <a:pt x="26" y="59"/>
                    <a:pt x="23" y="60"/>
                  </a:cubicBezTo>
                  <a:cubicBezTo>
                    <a:pt x="21" y="60"/>
                    <a:pt x="24" y="63"/>
                    <a:pt x="20" y="62"/>
                  </a:cubicBezTo>
                  <a:cubicBezTo>
                    <a:pt x="18" y="62"/>
                    <a:pt x="20" y="64"/>
                    <a:pt x="20" y="65"/>
                  </a:cubicBezTo>
                  <a:cubicBezTo>
                    <a:pt x="21" y="67"/>
                    <a:pt x="19" y="66"/>
                    <a:pt x="18" y="66"/>
                  </a:cubicBezTo>
                  <a:cubicBezTo>
                    <a:pt x="16" y="66"/>
                    <a:pt x="15" y="66"/>
                    <a:pt x="14" y="67"/>
                  </a:cubicBezTo>
                  <a:cubicBezTo>
                    <a:pt x="11" y="69"/>
                    <a:pt x="13" y="69"/>
                    <a:pt x="15" y="70"/>
                  </a:cubicBezTo>
                  <a:cubicBezTo>
                    <a:pt x="16" y="70"/>
                    <a:pt x="14" y="73"/>
                    <a:pt x="14" y="74"/>
                  </a:cubicBezTo>
                  <a:cubicBezTo>
                    <a:pt x="13" y="74"/>
                    <a:pt x="13" y="78"/>
                    <a:pt x="14" y="77"/>
                  </a:cubicBezTo>
                  <a:cubicBezTo>
                    <a:pt x="16" y="76"/>
                    <a:pt x="17" y="75"/>
                    <a:pt x="18" y="75"/>
                  </a:cubicBezTo>
                  <a:cubicBezTo>
                    <a:pt x="22" y="74"/>
                    <a:pt x="20" y="73"/>
                    <a:pt x="19" y="71"/>
                  </a:cubicBezTo>
                  <a:cubicBezTo>
                    <a:pt x="20" y="71"/>
                    <a:pt x="21" y="73"/>
                    <a:pt x="22" y="72"/>
                  </a:cubicBezTo>
                  <a:cubicBezTo>
                    <a:pt x="23" y="71"/>
                    <a:pt x="21" y="70"/>
                    <a:pt x="21" y="70"/>
                  </a:cubicBezTo>
                  <a:cubicBezTo>
                    <a:pt x="21" y="69"/>
                    <a:pt x="23" y="71"/>
                    <a:pt x="23" y="71"/>
                  </a:cubicBezTo>
                  <a:cubicBezTo>
                    <a:pt x="22" y="71"/>
                    <a:pt x="23" y="67"/>
                    <a:pt x="24" y="67"/>
                  </a:cubicBezTo>
                  <a:cubicBezTo>
                    <a:pt x="24" y="66"/>
                    <a:pt x="26" y="68"/>
                    <a:pt x="26" y="68"/>
                  </a:cubicBezTo>
                  <a:cubicBezTo>
                    <a:pt x="28" y="68"/>
                    <a:pt x="29" y="67"/>
                    <a:pt x="30" y="66"/>
                  </a:cubicBezTo>
                  <a:cubicBezTo>
                    <a:pt x="31" y="65"/>
                    <a:pt x="36" y="63"/>
                    <a:pt x="36" y="61"/>
                  </a:cubicBezTo>
                  <a:cubicBezTo>
                    <a:pt x="36" y="60"/>
                    <a:pt x="35" y="59"/>
                    <a:pt x="36" y="57"/>
                  </a:cubicBezTo>
                  <a:cubicBezTo>
                    <a:pt x="36" y="56"/>
                    <a:pt x="38" y="57"/>
                    <a:pt x="37" y="55"/>
                  </a:cubicBezTo>
                  <a:cubicBezTo>
                    <a:pt x="36" y="54"/>
                    <a:pt x="38" y="56"/>
                    <a:pt x="37" y="55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10"/>
            <p:cNvSpPr/>
            <p:nvPr/>
          </p:nvSpPr>
          <p:spPr>
            <a:xfrm>
              <a:off x="16279816" y="7978656"/>
              <a:ext cx="343950" cy="420492"/>
            </a:xfrm>
            <a:custGeom>
              <a:avLst/>
              <a:gdLst/>
              <a:ahLst/>
              <a:cxnLst/>
              <a:rect l="l" t="t" r="r" b="b"/>
              <a:pathLst>
                <a:path w="37" h="45" extrusionOk="0">
                  <a:moveTo>
                    <a:pt x="37" y="38"/>
                  </a:moveTo>
                  <a:cubicBezTo>
                    <a:pt x="37" y="37"/>
                    <a:pt x="36" y="37"/>
                    <a:pt x="35" y="35"/>
                  </a:cubicBezTo>
                  <a:cubicBezTo>
                    <a:pt x="35" y="33"/>
                    <a:pt x="34" y="34"/>
                    <a:pt x="33" y="32"/>
                  </a:cubicBezTo>
                  <a:cubicBezTo>
                    <a:pt x="32" y="30"/>
                    <a:pt x="32" y="29"/>
                    <a:pt x="30" y="28"/>
                  </a:cubicBezTo>
                  <a:cubicBezTo>
                    <a:pt x="28" y="26"/>
                    <a:pt x="27" y="24"/>
                    <a:pt x="26" y="22"/>
                  </a:cubicBezTo>
                  <a:cubicBezTo>
                    <a:pt x="25" y="21"/>
                    <a:pt x="23" y="19"/>
                    <a:pt x="22" y="18"/>
                  </a:cubicBezTo>
                  <a:cubicBezTo>
                    <a:pt x="20" y="17"/>
                    <a:pt x="19" y="18"/>
                    <a:pt x="19" y="15"/>
                  </a:cubicBezTo>
                  <a:cubicBezTo>
                    <a:pt x="19" y="14"/>
                    <a:pt x="21" y="16"/>
                    <a:pt x="22" y="14"/>
                  </a:cubicBezTo>
                  <a:cubicBezTo>
                    <a:pt x="24" y="13"/>
                    <a:pt x="22" y="12"/>
                    <a:pt x="21" y="10"/>
                  </a:cubicBezTo>
                  <a:cubicBezTo>
                    <a:pt x="19" y="5"/>
                    <a:pt x="16" y="11"/>
                    <a:pt x="14" y="8"/>
                  </a:cubicBezTo>
                  <a:cubicBezTo>
                    <a:pt x="13" y="7"/>
                    <a:pt x="14" y="5"/>
                    <a:pt x="13" y="4"/>
                  </a:cubicBezTo>
                  <a:cubicBezTo>
                    <a:pt x="12" y="3"/>
                    <a:pt x="10" y="2"/>
                    <a:pt x="9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6" y="1"/>
                    <a:pt x="8" y="3"/>
                    <a:pt x="8" y="4"/>
                  </a:cubicBezTo>
                  <a:cubicBezTo>
                    <a:pt x="8" y="5"/>
                    <a:pt x="9" y="7"/>
                    <a:pt x="8" y="7"/>
                  </a:cubicBezTo>
                  <a:cubicBezTo>
                    <a:pt x="6" y="7"/>
                    <a:pt x="6" y="5"/>
                    <a:pt x="4" y="5"/>
                  </a:cubicBezTo>
                  <a:cubicBezTo>
                    <a:pt x="3" y="4"/>
                    <a:pt x="0" y="10"/>
                    <a:pt x="0" y="10"/>
                  </a:cubicBezTo>
                  <a:cubicBezTo>
                    <a:pt x="1" y="13"/>
                    <a:pt x="0" y="17"/>
                    <a:pt x="4" y="15"/>
                  </a:cubicBezTo>
                  <a:cubicBezTo>
                    <a:pt x="6" y="14"/>
                    <a:pt x="4" y="22"/>
                    <a:pt x="4" y="22"/>
                  </a:cubicBezTo>
                  <a:cubicBezTo>
                    <a:pt x="6" y="23"/>
                    <a:pt x="4" y="24"/>
                    <a:pt x="3" y="26"/>
                  </a:cubicBezTo>
                  <a:cubicBezTo>
                    <a:pt x="3" y="27"/>
                    <a:pt x="6" y="25"/>
                    <a:pt x="7" y="25"/>
                  </a:cubicBezTo>
                  <a:cubicBezTo>
                    <a:pt x="7" y="24"/>
                    <a:pt x="9" y="23"/>
                    <a:pt x="10" y="23"/>
                  </a:cubicBezTo>
                  <a:cubicBezTo>
                    <a:pt x="12" y="24"/>
                    <a:pt x="13" y="24"/>
                    <a:pt x="15" y="22"/>
                  </a:cubicBezTo>
                  <a:cubicBezTo>
                    <a:pt x="17" y="21"/>
                    <a:pt x="24" y="25"/>
                    <a:pt x="23" y="28"/>
                  </a:cubicBezTo>
                  <a:cubicBezTo>
                    <a:pt x="21" y="32"/>
                    <a:pt x="25" y="33"/>
                    <a:pt x="27" y="36"/>
                  </a:cubicBezTo>
                  <a:cubicBezTo>
                    <a:pt x="27" y="37"/>
                    <a:pt x="27" y="38"/>
                    <a:pt x="27" y="39"/>
                  </a:cubicBezTo>
                  <a:cubicBezTo>
                    <a:pt x="27" y="40"/>
                    <a:pt x="26" y="42"/>
                    <a:pt x="25" y="43"/>
                  </a:cubicBezTo>
                  <a:cubicBezTo>
                    <a:pt x="26" y="43"/>
                    <a:pt x="29" y="45"/>
                    <a:pt x="29" y="43"/>
                  </a:cubicBezTo>
                  <a:cubicBezTo>
                    <a:pt x="29" y="42"/>
                    <a:pt x="31" y="41"/>
                    <a:pt x="32" y="42"/>
                  </a:cubicBezTo>
                  <a:cubicBezTo>
                    <a:pt x="33" y="43"/>
                    <a:pt x="34" y="43"/>
                    <a:pt x="35" y="42"/>
                  </a:cubicBezTo>
                  <a:cubicBezTo>
                    <a:pt x="37" y="42"/>
                    <a:pt x="37" y="40"/>
                    <a:pt x="37" y="38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10"/>
            <p:cNvSpPr/>
            <p:nvPr/>
          </p:nvSpPr>
          <p:spPr>
            <a:xfrm>
              <a:off x="17754338" y="9119079"/>
              <a:ext cx="420383" cy="356781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45" y="29"/>
                  </a:moveTo>
                  <a:cubicBezTo>
                    <a:pt x="45" y="28"/>
                    <a:pt x="44" y="27"/>
                    <a:pt x="45" y="26"/>
                  </a:cubicBezTo>
                  <a:cubicBezTo>
                    <a:pt x="45" y="25"/>
                    <a:pt x="45" y="25"/>
                    <a:pt x="45" y="24"/>
                  </a:cubicBezTo>
                  <a:cubicBezTo>
                    <a:pt x="45" y="21"/>
                    <a:pt x="45" y="18"/>
                    <a:pt x="45" y="15"/>
                  </a:cubicBezTo>
                  <a:cubicBezTo>
                    <a:pt x="45" y="12"/>
                    <a:pt x="45" y="9"/>
                    <a:pt x="45" y="6"/>
                  </a:cubicBezTo>
                  <a:cubicBezTo>
                    <a:pt x="45" y="6"/>
                    <a:pt x="36" y="3"/>
                    <a:pt x="35" y="3"/>
                  </a:cubicBezTo>
                  <a:cubicBezTo>
                    <a:pt x="33" y="2"/>
                    <a:pt x="32" y="1"/>
                    <a:pt x="30" y="0"/>
                  </a:cubicBezTo>
                  <a:cubicBezTo>
                    <a:pt x="27" y="0"/>
                    <a:pt x="27" y="2"/>
                    <a:pt x="26" y="3"/>
                  </a:cubicBezTo>
                  <a:cubicBezTo>
                    <a:pt x="26" y="4"/>
                    <a:pt x="23" y="4"/>
                    <a:pt x="22" y="5"/>
                  </a:cubicBezTo>
                  <a:cubicBezTo>
                    <a:pt x="21" y="7"/>
                    <a:pt x="20" y="9"/>
                    <a:pt x="18" y="10"/>
                  </a:cubicBezTo>
                  <a:cubicBezTo>
                    <a:pt x="16" y="11"/>
                    <a:pt x="14" y="10"/>
                    <a:pt x="14" y="8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11" y="3"/>
                    <a:pt x="10" y="5"/>
                    <a:pt x="9" y="6"/>
                  </a:cubicBezTo>
                  <a:cubicBezTo>
                    <a:pt x="8" y="6"/>
                    <a:pt x="7" y="5"/>
                    <a:pt x="7" y="5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4" y="7"/>
                    <a:pt x="0" y="6"/>
                    <a:pt x="0" y="7"/>
                  </a:cubicBezTo>
                  <a:cubicBezTo>
                    <a:pt x="0" y="8"/>
                    <a:pt x="2" y="8"/>
                    <a:pt x="3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3"/>
                    <a:pt x="7" y="13"/>
                    <a:pt x="7" y="14"/>
                  </a:cubicBezTo>
                  <a:cubicBezTo>
                    <a:pt x="7" y="12"/>
                    <a:pt x="7" y="9"/>
                    <a:pt x="9" y="8"/>
                  </a:cubicBezTo>
                  <a:cubicBezTo>
                    <a:pt x="7" y="9"/>
                    <a:pt x="8" y="11"/>
                    <a:pt x="10" y="12"/>
                  </a:cubicBezTo>
                  <a:cubicBezTo>
                    <a:pt x="12" y="13"/>
                    <a:pt x="13" y="13"/>
                    <a:pt x="15" y="12"/>
                  </a:cubicBezTo>
                  <a:cubicBezTo>
                    <a:pt x="12" y="13"/>
                    <a:pt x="17" y="15"/>
                    <a:pt x="18" y="15"/>
                  </a:cubicBezTo>
                  <a:cubicBezTo>
                    <a:pt x="21" y="16"/>
                    <a:pt x="24" y="18"/>
                    <a:pt x="27" y="19"/>
                  </a:cubicBezTo>
                  <a:cubicBezTo>
                    <a:pt x="29" y="20"/>
                    <a:pt x="31" y="21"/>
                    <a:pt x="32" y="22"/>
                  </a:cubicBezTo>
                  <a:cubicBezTo>
                    <a:pt x="32" y="24"/>
                    <a:pt x="33" y="25"/>
                    <a:pt x="34" y="26"/>
                  </a:cubicBezTo>
                  <a:cubicBezTo>
                    <a:pt x="34" y="26"/>
                    <a:pt x="36" y="27"/>
                    <a:pt x="36" y="27"/>
                  </a:cubicBezTo>
                  <a:cubicBezTo>
                    <a:pt x="36" y="27"/>
                    <a:pt x="34" y="28"/>
                    <a:pt x="34" y="28"/>
                  </a:cubicBezTo>
                  <a:cubicBezTo>
                    <a:pt x="34" y="28"/>
                    <a:pt x="36" y="28"/>
                    <a:pt x="36" y="29"/>
                  </a:cubicBezTo>
                  <a:cubicBezTo>
                    <a:pt x="36" y="28"/>
                    <a:pt x="35" y="29"/>
                    <a:pt x="35" y="30"/>
                  </a:cubicBezTo>
                  <a:cubicBezTo>
                    <a:pt x="34" y="31"/>
                    <a:pt x="33" y="30"/>
                    <a:pt x="32" y="31"/>
                  </a:cubicBezTo>
                  <a:cubicBezTo>
                    <a:pt x="31" y="31"/>
                    <a:pt x="28" y="34"/>
                    <a:pt x="29" y="34"/>
                  </a:cubicBezTo>
                  <a:cubicBezTo>
                    <a:pt x="30" y="35"/>
                    <a:pt x="32" y="35"/>
                    <a:pt x="34" y="35"/>
                  </a:cubicBezTo>
                  <a:cubicBezTo>
                    <a:pt x="34" y="34"/>
                    <a:pt x="35" y="30"/>
                    <a:pt x="36" y="31"/>
                  </a:cubicBezTo>
                  <a:cubicBezTo>
                    <a:pt x="36" y="32"/>
                    <a:pt x="33" y="33"/>
                    <a:pt x="36" y="33"/>
                  </a:cubicBezTo>
                  <a:cubicBezTo>
                    <a:pt x="38" y="34"/>
                    <a:pt x="39" y="34"/>
                    <a:pt x="40" y="32"/>
                  </a:cubicBezTo>
                  <a:cubicBezTo>
                    <a:pt x="39" y="34"/>
                    <a:pt x="44" y="37"/>
                    <a:pt x="45" y="38"/>
                  </a:cubicBezTo>
                  <a:cubicBezTo>
                    <a:pt x="45" y="35"/>
                    <a:pt x="45" y="32"/>
                    <a:pt x="45" y="29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10"/>
            <p:cNvSpPr/>
            <p:nvPr/>
          </p:nvSpPr>
          <p:spPr>
            <a:xfrm>
              <a:off x="18165166" y="9176423"/>
              <a:ext cx="477708" cy="382265"/>
            </a:xfrm>
            <a:custGeom>
              <a:avLst/>
              <a:gdLst/>
              <a:ahLst/>
              <a:cxnLst/>
              <a:rect l="l" t="t" r="r" b="b"/>
              <a:pathLst>
                <a:path w="51" h="41" extrusionOk="0">
                  <a:moveTo>
                    <a:pt x="50" y="39"/>
                  </a:moveTo>
                  <a:cubicBezTo>
                    <a:pt x="48" y="38"/>
                    <a:pt x="46" y="38"/>
                    <a:pt x="45" y="37"/>
                  </a:cubicBezTo>
                  <a:cubicBezTo>
                    <a:pt x="44" y="36"/>
                    <a:pt x="46" y="35"/>
                    <a:pt x="47" y="36"/>
                  </a:cubicBezTo>
                  <a:cubicBezTo>
                    <a:pt x="45" y="35"/>
                    <a:pt x="42" y="36"/>
                    <a:pt x="42" y="34"/>
                  </a:cubicBezTo>
                  <a:cubicBezTo>
                    <a:pt x="42" y="32"/>
                    <a:pt x="39" y="32"/>
                    <a:pt x="38" y="30"/>
                  </a:cubicBezTo>
                  <a:cubicBezTo>
                    <a:pt x="37" y="29"/>
                    <a:pt x="38" y="29"/>
                    <a:pt x="37" y="28"/>
                  </a:cubicBezTo>
                  <a:cubicBezTo>
                    <a:pt x="36" y="27"/>
                    <a:pt x="35" y="27"/>
                    <a:pt x="34" y="26"/>
                  </a:cubicBezTo>
                  <a:cubicBezTo>
                    <a:pt x="34" y="26"/>
                    <a:pt x="30" y="21"/>
                    <a:pt x="29" y="21"/>
                  </a:cubicBezTo>
                  <a:cubicBezTo>
                    <a:pt x="30" y="20"/>
                    <a:pt x="33" y="21"/>
                    <a:pt x="34" y="21"/>
                  </a:cubicBezTo>
                  <a:cubicBezTo>
                    <a:pt x="36" y="21"/>
                    <a:pt x="35" y="20"/>
                    <a:pt x="34" y="18"/>
                  </a:cubicBezTo>
                  <a:cubicBezTo>
                    <a:pt x="34" y="17"/>
                    <a:pt x="32" y="17"/>
                    <a:pt x="31" y="17"/>
                  </a:cubicBezTo>
                  <a:cubicBezTo>
                    <a:pt x="28" y="15"/>
                    <a:pt x="26" y="14"/>
                    <a:pt x="25" y="12"/>
                  </a:cubicBezTo>
                  <a:cubicBezTo>
                    <a:pt x="24" y="10"/>
                    <a:pt x="21" y="8"/>
                    <a:pt x="19" y="7"/>
                  </a:cubicBezTo>
                  <a:cubicBezTo>
                    <a:pt x="18" y="6"/>
                    <a:pt x="17" y="6"/>
                    <a:pt x="16" y="6"/>
                  </a:cubicBezTo>
                  <a:cubicBezTo>
                    <a:pt x="15" y="6"/>
                    <a:pt x="14" y="4"/>
                    <a:pt x="13" y="4"/>
                  </a:cubicBezTo>
                  <a:cubicBezTo>
                    <a:pt x="12" y="3"/>
                    <a:pt x="10" y="3"/>
                    <a:pt x="8" y="2"/>
                  </a:cubicBezTo>
                  <a:cubicBezTo>
                    <a:pt x="6" y="2"/>
                    <a:pt x="4" y="0"/>
                    <a:pt x="1" y="0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3"/>
                    <a:pt x="2" y="17"/>
                    <a:pt x="1" y="20"/>
                  </a:cubicBezTo>
                  <a:cubicBezTo>
                    <a:pt x="0" y="21"/>
                    <a:pt x="1" y="23"/>
                    <a:pt x="1" y="25"/>
                  </a:cubicBezTo>
                  <a:cubicBezTo>
                    <a:pt x="1" y="27"/>
                    <a:pt x="1" y="28"/>
                    <a:pt x="1" y="30"/>
                  </a:cubicBezTo>
                  <a:cubicBezTo>
                    <a:pt x="1" y="33"/>
                    <a:pt x="2" y="33"/>
                    <a:pt x="4" y="33"/>
                  </a:cubicBezTo>
                  <a:cubicBezTo>
                    <a:pt x="7" y="33"/>
                    <a:pt x="10" y="33"/>
                    <a:pt x="13" y="31"/>
                  </a:cubicBezTo>
                  <a:cubicBezTo>
                    <a:pt x="14" y="31"/>
                    <a:pt x="9" y="28"/>
                    <a:pt x="9" y="28"/>
                  </a:cubicBezTo>
                  <a:cubicBezTo>
                    <a:pt x="10" y="28"/>
                    <a:pt x="14" y="31"/>
                    <a:pt x="14" y="30"/>
                  </a:cubicBezTo>
                  <a:cubicBezTo>
                    <a:pt x="14" y="29"/>
                    <a:pt x="13" y="28"/>
                    <a:pt x="13" y="26"/>
                  </a:cubicBezTo>
                  <a:cubicBezTo>
                    <a:pt x="13" y="26"/>
                    <a:pt x="16" y="28"/>
                    <a:pt x="15" y="27"/>
                  </a:cubicBezTo>
                  <a:cubicBezTo>
                    <a:pt x="15" y="25"/>
                    <a:pt x="17" y="25"/>
                    <a:pt x="18" y="25"/>
                  </a:cubicBezTo>
                  <a:cubicBezTo>
                    <a:pt x="19" y="25"/>
                    <a:pt x="26" y="28"/>
                    <a:pt x="26" y="27"/>
                  </a:cubicBezTo>
                  <a:cubicBezTo>
                    <a:pt x="26" y="29"/>
                    <a:pt x="30" y="31"/>
                    <a:pt x="31" y="33"/>
                  </a:cubicBezTo>
                  <a:cubicBezTo>
                    <a:pt x="32" y="35"/>
                    <a:pt x="34" y="38"/>
                    <a:pt x="36" y="38"/>
                  </a:cubicBezTo>
                  <a:cubicBezTo>
                    <a:pt x="39" y="38"/>
                    <a:pt x="42" y="39"/>
                    <a:pt x="45" y="40"/>
                  </a:cubicBezTo>
                  <a:cubicBezTo>
                    <a:pt x="46" y="40"/>
                    <a:pt x="48" y="41"/>
                    <a:pt x="48" y="40"/>
                  </a:cubicBezTo>
                  <a:cubicBezTo>
                    <a:pt x="48" y="39"/>
                    <a:pt x="51" y="39"/>
                    <a:pt x="50" y="39"/>
                  </a:cubicBezTo>
                  <a:cubicBezTo>
                    <a:pt x="49" y="38"/>
                    <a:pt x="51" y="39"/>
                    <a:pt x="50" y="39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10"/>
            <p:cNvSpPr/>
            <p:nvPr/>
          </p:nvSpPr>
          <p:spPr>
            <a:xfrm>
              <a:off x="16681089" y="8829198"/>
              <a:ext cx="477708" cy="420492"/>
            </a:xfrm>
            <a:custGeom>
              <a:avLst/>
              <a:gdLst/>
              <a:ahLst/>
              <a:cxnLst/>
              <a:rect l="l" t="t" r="r" b="b"/>
              <a:pathLst>
                <a:path w="51" h="45" extrusionOk="0">
                  <a:moveTo>
                    <a:pt x="33" y="5"/>
                  </a:moveTo>
                  <a:cubicBezTo>
                    <a:pt x="32" y="8"/>
                    <a:pt x="31" y="10"/>
                    <a:pt x="29" y="13"/>
                  </a:cubicBezTo>
                  <a:cubicBezTo>
                    <a:pt x="28" y="17"/>
                    <a:pt x="23" y="17"/>
                    <a:pt x="20" y="16"/>
                  </a:cubicBezTo>
                  <a:cubicBezTo>
                    <a:pt x="18" y="15"/>
                    <a:pt x="16" y="17"/>
                    <a:pt x="15" y="18"/>
                  </a:cubicBezTo>
                  <a:cubicBezTo>
                    <a:pt x="14" y="19"/>
                    <a:pt x="11" y="18"/>
                    <a:pt x="10" y="19"/>
                  </a:cubicBezTo>
                  <a:cubicBezTo>
                    <a:pt x="8" y="20"/>
                    <a:pt x="8" y="20"/>
                    <a:pt x="7" y="18"/>
                  </a:cubicBezTo>
                  <a:cubicBezTo>
                    <a:pt x="5" y="17"/>
                    <a:pt x="4" y="16"/>
                    <a:pt x="3" y="14"/>
                  </a:cubicBezTo>
                  <a:cubicBezTo>
                    <a:pt x="2" y="13"/>
                    <a:pt x="0" y="19"/>
                    <a:pt x="0" y="20"/>
                  </a:cubicBezTo>
                  <a:cubicBezTo>
                    <a:pt x="0" y="23"/>
                    <a:pt x="3" y="26"/>
                    <a:pt x="4" y="29"/>
                  </a:cubicBezTo>
                  <a:cubicBezTo>
                    <a:pt x="6" y="32"/>
                    <a:pt x="5" y="35"/>
                    <a:pt x="8" y="37"/>
                  </a:cubicBezTo>
                  <a:cubicBezTo>
                    <a:pt x="10" y="38"/>
                    <a:pt x="12" y="39"/>
                    <a:pt x="13" y="39"/>
                  </a:cubicBezTo>
                  <a:cubicBezTo>
                    <a:pt x="16" y="38"/>
                    <a:pt x="13" y="40"/>
                    <a:pt x="14" y="41"/>
                  </a:cubicBezTo>
                  <a:cubicBezTo>
                    <a:pt x="15" y="41"/>
                    <a:pt x="18" y="41"/>
                    <a:pt x="19" y="41"/>
                  </a:cubicBezTo>
                  <a:cubicBezTo>
                    <a:pt x="20" y="40"/>
                    <a:pt x="20" y="38"/>
                    <a:pt x="21" y="39"/>
                  </a:cubicBezTo>
                  <a:cubicBezTo>
                    <a:pt x="22" y="40"/>
                    <a:pt x="24" y="41"/>
                    <a:pt x="25" y="40"/>
                  </a:cubicBezTo>
                  <a:cubicBezTo>
                    <a:pt x="26" y="40"/>
                    <a:pt x="28" y="39"/>
                    <a:pt x="28" y="40"/>
                  </a:cubicBezTo>
                  <a:cubicBezTo>
                    <a:pt x="29" y="43"/>
                    <a:pt x="27" y="45"/>
                    <a:pt x="31" y="43"/>
                  </a:cubicBezTo>
                  <a:cubicBezTo>
                    <a:pt x="32" y="43"/>
                    <a:pt x="33" y="42"/>
                    <a:pt x="34" y="42"/>
                  </a:cubicBezTo>
                  <a:cubicBezTo>
                    <a:pt x="35" y="42"/>
                    <a:pt x="36" y="43"/>
                    <a:pt x="36" y="43"/>
                  </a:cubicBezTo>
                  <a:cubicBezTo>
                    <a:pt x="37" y="41"/>
                    <a:pt x="35" y="39"/>
                    <a:pt x="37" y="37"/>
                  </a:cubicBezTo>
                  <a:cubicBezTo>
                    <a:pt x="38" y="36"/>
                    <a:pt x="37" y="35"/>
                    <a:pt x="37" y="33"/>
                  </a:cubicBezTo>
                  <a:cubicBezTo>
                    <a:pt x="37" y="32"/>
                    <a:pt x="38" y="31"/>
                    <a:pt x="39" y="30"/>
                  </a:cubicBezTo>
                  <a:cubicBezTo>
                    <a:pt x="41" y="28"/>
                    <a:pt x="43" y="27"/>
                    <a:pt x="42" y="24"/>
                  </a:cubicBezTo>
                  <a:cubicBezTo>
                    <a:pt x="42" y="22"/>
                    <a:pt x="45" y="18"/>
                    <a:pt x="47" y="19"/>
                  </a:cubicBezTo>
                  <a:cubicBezTo>
                    <a:pt x="48" y="20"/>
                    <a:pt x="51" y="19"/>
                    <a:pt x="49" y="18"/>
                  </a:cubicBezTo>
                  <a:cubicBezTo>
                    <a:pt x="48" y="16"/>
                    <a:pt x="45" y="15"/>
                    <a:pt x="45" y="13"/>
                  </a:cubicBezTo>
                  <a:cubicBezTo>
                    <a:pt x="45" y="11"/>
                    <a:pt x="43" y="9"/>
                    <a:pt x="42" y="7"/>
                  </a:cubicBezTo>
                  <a:cubicBezTo>
                    <a:pt x="41" y="4"/>
                    <a:pt x="44" y="7"/>
                    <a:pt x="44" y="6"/>
                  </a:cubicBezTo>
                  <a:cubicBezTo>
                    <a:pt x="45" y="5"/>
                    <a:pt x="41" y="4"/>
                    <a:pt x="44" y="3"/>
                  </a:cubicBezTo>
                  <a:cubicBezTo>
                    <a:pt x="40" y="2"/>
                    <a:pt x="34" y="0"/>
                    <a:pt x="33" y="5"/>
                  </a:cubicBezTo>
                  <a:cubicBezTo>
                    <a:pt x="32" y="7"/>
                    <a:pt x="34" y="3"/>
                    <a:pt x="33" y="5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10"/>
            <p:cNvSpPr/>
            <p:nvPr/>
          </p:nvSpPr>
          <p:spPr>
            <a:xfrm>
              <a:off x="16709750" y="8717701"/>
              <a:ext cx="458600" cy="299442"/>
            </a:xfrm>
            <a:custGeom>
              <a:avLst/>
              <a:gdLst/>
              <a:ahLst/>
              <a:cxnLst/>
              <a:rect l="l" t="t" r="r" b="b"/>
              <a:pathLst>
                <a:path w="49" h="32" extrusionOk="0">
                  <a:moveTo>
                    <a:pt x="45" y="10"/>
                  </a:moveTo>
                  <a:cubicBezTo>
                    <a:pt x="48" y="10"/>
                    <a:pt x="49" y="9"/>
                    <a:pt x="47" y="8"/>
                  </a:cubicBezTo>
                  <a:cubicBezTo>
                    <a:pt x="45" y="7"/>
                    <a:pt x="45" y="6"/>
                    <a:pt x="43" y="7"/>
                  </a:cubicBezTo>
                  <a:cubicBezTo>
                    <a:pt x="42" y="8"/>
                    <a:pt x="43" y="7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1" y="6"/>
                    <a:pt x="41" y="4"/>
                    <a:pt x="41" y="4"/>
                  </a:cubicBezTo>
                  <a:cubicBezTo>
                    <a:pt x="40" y="3"/>
                    <a:pt x="39" y="2"/>
                    <a:pt x="39" y="2"/>
                  </a:cubicBezTo>
                  <a:cubicBezTo>
                    <a:pt x="37" y="0"/>
                    <a:pt x="38" y="1"/>
                    <a:pt x="37" y="2"/>
                  </a:cubicBezTo>
                  <a:cubicBezTo>
                    <a:pt x="36" y="3"/>
                    <a:pt x="36" y="1"/>
                    <a:pt x="36" y="1"/>
                  </a:cubicBezTo>
                  <a:cubicBezTo>
                    <a:pt x="35" y="1"/>
                    <a:pt x="32" y="5"/>
                    <a:pt x="32" y="6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9" y="8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1"/>
                    <a:pt x="26" y="11"/>
                    <a:pt x="25" y="12"/>
                  </a:cubicBezTo>
                  <a:cubicBezTo>
                    <a:pt x="22" y="12"/>
                    <a:pt x="23" y="14"/>
                    <a:pt x="25" y="15"/>
                  </a:cubicBezTo>
                  <a:cubicBezTo>
                    <a:pt x="27" y="17"/>
                    <a:pt x="26" y="15"/>
                    <a:pt x="27" y="14"/>
                  </a:cubicBezTo>
                  <a:cubicBezTo>
                    <a:pt x="27" y="13"/>
                    <a:pt x="29" y="13"/>
                    <a:pt x="29" y="13"/>
                  </a:cubicBezTo>
                  <a:cubicBezTo>
                    <a:pt x="29" y="13"/>
                    <a:pt x="28" y="12"/>
                    <a:pt x="28" y="11"/>
                  </a:cubicBezTo>
                  <a:cubicBezTo>
                    <a:pt x="28" y="12"/>
                    <a:pt x="29" y="13"/>
                    <a:pt x="29" y="13"/>
                  </a:cubicBezTo>
                  <a:cubicBezTo>
                    <a:pt x="29" y="13"/>
                    <a:pt x="27" y="13"/>
                    <a:pt x="26" y="14"/>
                  </a:cubicBezTo>
                  <a:cubicBezTo>
                    <a:pt x="26" y="17"/>
                    <a:pt x="24" y="14"/>
                    <a:pt x="23" y="13"/>
                  </a:cubicBezTo>
                  <a:cubicBezTo>
                    <a:pt x="20" y="16"/>
                    <a:pt x="18" y="19"/>
                    <a:pt x="14" y="20"/>
                  </a:cubicBezTo>
                  <a:cubicBezTo>
                    <a:pt x="12" y="21"/>
                    <a:pt x="10" y="21"/>
                    <a:pt x="9" y="23"/>
                  </a:cubicBezTo>
                  <a:cubicBezTo>
                    <a:pt x="8" y="24"/>
                    <a:pt x="8" y="25"/>
                    <a:pt x="7" y="26"/>
                  </a:cubicBezTo>
                  <a:cubicBezTo>
                    <a:pt x="7" y="27"/>
                    <a:pt x="9" y="28"/>
                    <a:pt x="9" y="28"/>
                  </a:cubicBezTo>
                  <a:cubicBezTo>
                    <a:pt x="8" y="29"/>
                    <a:pt x="1" y="26"/>
                    <a:pt x="0" y="26"/>
                  </a:cubicBezTo>
                  <a:cubicBezTo>
                    <a:pt x="1" y="28"/>
                    <a:pt x="3" y="31"/>
                    <a:pt x="5" y="32"/>
                  </a:cubicBezTo>
                  <a:cubicBezTo>
                    <a:pt x="6" y="32"/>
                    <a:pt x="7" y="31"/>
                    <a:pt x="7" y="31"/>
                  </a:cubicBezTo>
                  <a:cubicBezTo>
                    <a:pt x="9" y="30"/>
                    <a:pt x="12" y="31"/>
                    <a:pt x="12" y="30"/>
                  </a:cubicBezTo>
                  <a:cubicBezTo>
                    <a:pt x="15" y="27"/>
                    <a:pt x="17" y="28"/>
                    <a:pt x="20" y="29"/>
                  </a:cubicBezTo>
                  <a:cubicBezTo>
                    <a:pt x="23" y="29"/>
                    <a:pt x="26" y="27"/>
                    <a:pt x="27" y="24"/>
                  </a:cubicBezTo>
                  <a:cubicBezTo>
                    <a:pt x="28" y="22"/>
                    <a:pt x="29" y="20"/>
                    <a:pt x="30" y="18"/>
                  </a:cubicBezTo>
                  <a:cubicBezTo>
                    <a:pt x="30" y="15"/>
                    <a:pt x="31" y="14"/>
                    <a:pt x="34" y="14"/>
                  </a:cubicBezTo>
                  <a:cubicBezTo>
                    <a:pt x="37" y="14"/>
                    <a:pt x="40" y="15"/>
                    <a:pt x="43" y="14"/>
                  </a:cubicBezTo>
                  <a:cubicBezTo>
                    <a:pt x="47" y="13"/>
                    <a:pt x="40" y="10"/>
                    <a:pt x="45" y="10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10"/>
            <p:cNvSpPr/>
            <p:nvPr/>
          </p:nvSpPr>
          <p:spPr>
            <a:xfrm>
              <a:off x="15776631" y="7679214"/>
              <a:ext cx="159235" cy="92380"/>
            </a:xfrm>
            <a:custGeom>
              <a:avLst/>
              <a:gdLst/>
              <a:ahLst/>
              <a:cxnLst/>
              <a:rect l="l" t="t" r="r" b="b"/>
              <a:pathLst>
                <a:path w="17" h="10" extrusionOk="0">
                  <a:moveTo>
                    <a:pt x="2" y="8"/>
                  </a:moveTo>
                  <a:cubicBezTo>
                    <a:pt x="3" y="9"/>
                    <a:pt x="6" y="10"/>
                    <a:pt x="7" y="9"/>
                  </a:cubicBezTo>
                  <a:cubicBezTo>
                    <a:pt x="9" y="8"/>
                    <a:pt x="10" y="10"/>
                    <a:pt x="12" y="9"/>
                  </a:cubicBezTo>
                  <a:cubicBezTo>
                    <a:pt x="13" y="9"/>
                    <a:pt x="17" y="9"/>
                    <a:pt x="16" y="8"/>
                  </a:cubicBezTo>
                  <a:cubicBezTo>
                    <a:pt x="15" y="6"/>
                    <a:pt x="14" y="5"/>
                    <a:pt x="15" y="3"/>
                  </a:cubicBezTo>
                  <a:cubicBezTo>
                    <a:pt x="13" y="2"/>
                    <a:pt x="11" y="4"/>
                    <a:pt x="10" y="3"/>
                  </a:cubicBezTo>
                  <a:cubicBezTo>
                    <a:pt x="9" y="2"/>
                    <a:pt x="7" y="0"/>
                    <a:pt x="6" y="1"/>
                  </a:cubicBezTo>
                  <a:cubicBezTo>
                    <a:pt x="4" y="3"/>
                    <a:pt x="0" y="6"/>
                    <a:pt x="2" y="8"/>
                  </a:cubicBezTo>
                  <a:cubicBezTo>
                    <a:pt x="3" y="9"/>
                    <a:pt x="1" y="7"/>
                    <a:pt x="2" y="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10"/>
            <p:cNvSpPr/>
            <p:nvPr/>
          </p:nvSpPr>
          <p:spPr>
            <a:xfrm>
              <a:off x="15410388" y="7574093"/>
              <a:ext cx="347132" cy="216615"/>
            </a:xfrm>
            <a:custGeom>
              <a:avLst/>
              <a:gdLst/>
              <a:ahLst/>
              <a:cxnLst/>
              <a:rect l="l" t="t" r="r" b="b"/>
              <a:pathLst>
                <a:path w="37" h="23" extrusionOk="0">
                  <a:moveTo>
                    <a:pt x="1" y="3"/>
                  </a:moveTo>
                  <a:cubicBezTo>
                    <a:pt x="0" y="4"/>
                    <a:pt x="0" y="8"/>
                    <a:pt x="0" y="9"/>
                  </a:cubicBezTo>
                  <a:cubicBezTo>
                    <a:pt x="1" y="10"/>
                    <a:pt x="4" y="11"/>
                    <a:pt x="5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9" y="15"/>
                    <a:pt x="10" y="14"/>
                    <a:pt x="12" y="15"/>
                  </a:cubicBezTo>
                  <a:cubicBezTo>
                    <a:pt x="13" y="15"/>
                    <a:pt x="14" y="16"/>
                    <a:pt x="15" y="16"/>
                  </a:cubicBezTo>
                  <a:cubicBezTo>
                    <a:pt x="16" y="16"/>
                    <a:pt x="18" y="16"/>
                    <a:pt x="19" y="16"/>
                  </a:cubicBezTo>
                  <a:cubicBezTo>
                    <a:pt x="20" y="17"/>
                    <a:pt x="21" y="18"/>
                    <a:pt x="22" y="19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0"/>
                    <a:pt x="28" y="22"/>
                    <a:pt x="29" y="22"/>
                  </a:cubicBezTo>
                  <a:cubicBezTo>
                    <a:pt x="30" y="22"/>
                    <a:pt x="31" y="20"/>
                    <a:pt x="32" y="20"/>
                  </a:cubicBezTo>
                  <a:cubicBezTo>
                    <a:pt x="33" y="21"/>
                    <a:pt x="33" y="23"/>
                    <a:pt x="35" y="22"/>
                  </a:cubicBezTo>
                  <a:cubicBezTo>
                    <a:pt x="35" y="22"/>
                    <a:pt x="37" y="21"/>
                    <a:pt x="37" y="21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6" y="17"/>
                    <a:pt x="37" y="16"/>
                    <a:pt x="37" y="14"/>
                  </a:cubicBezTo>
                  <a:cubicBezTo>
                    <a:pt x="35" y="14"/>
                    <a:pt x="34" y="15"/>
                    <a:pt x="32" y="14"/>
                  </a:cubicBezTo>
                  <a:cubicBezTo>
                    <a:pt x="32" y="14"/>
                    <a:pt x="31" y="13"/>
                    <a:pt x="31" y="13"/>
                  </a:cubicBezTo>
                  <a:cubicBezTo>
                    <a:pt x="30" y="13"/>
                    <a:pt x="29" y="14"/>
                    <a:pt x="28" y="13"/>
                  </a:cubicBezTo>
                  <a:cubicBezTo>
                    <a:pt x="28" y="13"/>
                    <a:pt x="27" y="12"/>
                    <a:pt x="26" y="12"/>
                  </a:cubicBezTo>
                  <a:cubicBezTo>
                    <a:pt x="25" y="12"/>
                    <a:pt x="24" y="14"/>
                    <a:pt x="24" y="12"/>
                  </a:cubicBezTo>
                  <a:cubicBezTo>
                    <a:pt x="22" y="10"/>
                    <a:pt x="21" y="11"/>
                    <a:pt x="20" y="10"/>
                  </a:cubicBezTo>
                  <a:cubicBezTo>
                    <a:pt x="19" y="9"/>
                    <a:pt x="19" y="8"/>
                    <a:pt x="18" y="8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4" y="6"/>
                    <a:pt x="11" y="4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6" y="1"/>
                    <a:pt x="5" y="2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2" y="3"/>
                    <a:pt x="1" y="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10"/>
            <p:cNvSpPr/>
            <p:nvPr/>
          </p:nvSpPr>
          <p:spPr>
            <a:xfrm>
              <a:off x="16372170" y="8360921"/>
              <a:ext cx="261145" cy="216615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4" y="19"/>
                  </a:moveTo>
                  <a:cubicBezTo>
                    <a:pt x="14" y="18"/>
                    <a:pt x="20" y="20"/>
                    <a:pt x="19" y="18"/>
                  </a:cubicBezTo>
                  <a:cubicBezTo>
                    <a:pt x="19" y="18"/>
                    <a:pt x="18" y="15"/>
                    <a:pt x="19" y="15"/>
                  </a:cubicBezTo>
                  <a:cubicBezTo>
                    <a:pt x="20" y="15"/>
                    <a:pt x="21" y="16"/>
                    <a:pt x="21" y="14"/>
                  </a:cubicBezTo>
                  <a:cubicBezTo>
                    <a:pt x="21" y="12"/>
                    <a:pt x="23" y="13"/>
                    <a:pt x="24" y="12"/>
                  </a:cubicBezTo>
                  <a:cubicBezTo>
                    <a:pt x="26" y="12"/>
                    <a:pt x="26" y="10"/>
                    <a:pt x="27" y="9"/>
                  </a:cubicBezTo>
                  <a:cubicBezTo>
                    <a:pt x="28" y="7"/>
                    <a:pt x="25" y="2"/>
                    <a:pt x="26" y="1"/>
                  </a:cubicBezTo>
                  <a:cubicBezTo>
                    <a:pt x="24" y="2"/>
                    <a:pt x="24" y="2"/>
                    <a:pt x="22" y="1"/>
                  </a:cubicBezTo>
                  <a:cubicBezTo>
                    <a:pt x="21" y="0"/>
                    <a:pt x="19" y="2"/>
                    <a:pt x="19" y="2"/>
                  </a:cubicBezTo>
                  <a:cubicBezTo>
                    <a:pt x="19" y="4"/>
                    <a:pt x="17" y="2"/>
                    <a:pt x="17" y="2"/>
                  </a:cubicBezTo>
                  <a:cubicBezTo>
                    <a:pt x="13" y="1"/>
                    <a:pt x="6" y="0"/>
                    <a:pt x="3" y="3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5" y="19"/>
                    <a:pt x="6" y="18"/>
                    <a:pt x="6" y="19"/>
                  </a:cubicBezTo>
                  <a:cubicBezTo>
                    <a:pt x="7" y="19"/>
                    <a:pt x="6" y="20"/>
                    <a:pt x="7" y="21"/>
                  </a:cubicBezTo>
                  <a:cubicBezTo>
                    <a:pt x="9" y="21"/>
                    <a:pt x="8" y="22"/>
                    <a:pt x="8" y="23"/>
                  </a:cubicBezTo>
                  <a:cubicBezTo>
                    <a:pt x="8" y="22"/>
                    <a:pt x="14" y="20"/>
                    <a:pt x="14" y="19"/>
                  </a:cubicBezTo>
                  <a:cubicBezTo>
                    <a:pt x="14" y="19"/>
                    <a:pt x="14" y="20"/>
                    <a:pt x="14" y="19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10"/>
            <p:cNvSpPr/>
            <p:nvPr/>
          </p:nvSpPr>
          <p:spPr>
            <a:xfrm>
              <a:off x="16270259" y="8743185"/>
              <a:ext cx="207006" cy="245289"/>
            </a:xfrm>
            <a:custGeom>
              <a:avLst/>
              <a:gdLst/>
              <a:ahLst/>
              <a:cxnLst/>
              <a:rect l="l" t="t" r="r" b="b"/>
              <a:pathLst>
                <a:path w="22" h="26" extrusionOk="0">
                  <a:moveTo>
                    <a:pt x="10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1"/>
                    <a:pt x="1" y="4"/>
                    <a:pt x="1" y="6"/>
                  </a:cubicBezTo>
                  <a:cubicBezTo>
                    <a:pt x="2" y="8"/>
                    <a:pt x="3" y="11"/>
                    <a:pt x="4" y="14"/>
                  </a:cubicBezTo>
                  <a:cubicBezTo>
                    <a:pt x="6" y="16"/>
                    <a:pt x="7" y="19"/>
                    <a:pt x="9" y="21"/>
                  </a:cubicBezTo>
                  <a:cubicBezTo>
                    <a:pt x="12" y="22"/>
                    <a:pt x="15" y="26"/>
                    <a:pt x="19" y="26"/>
                  </a:cubicBezTo>
                  <a:cubicBezTo>
                    <a:pt x="22" y="26"/>
                    <a:pt x="21" y="25"/>
                    <a:pt x="20" y="23"/>
                  </a:cubicBezTo>
                  <a:cubicBezTo>
                    <a:pt x="18" y="20"/>
                    <a:pt x="16" y="18"/>
                    <a:pt x="16" y="14"/>
                  </a:cubicBezTo>
                  <a:cubicBezTo>
                    <a:pt x="16" y="11"/>
                    <a:pt x="18" y="9"/>
                    <a:pt x="16" y="6"/>
                  </a:cubicBezTo>
                  <a:cubicBezTo>
                    <a:pt x="15" y="5"/>
                    <a:pt x="11" y="0"/>
                    <a:pt x="10" y="3"/>
                  </a:cubicBezTo>
                  <a:cubicBezTo>
                    <a:pt x="9" y="4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10"/>
            <p:cNvSpPr/>
            <p:nvPr/>
          </p:nvSpPr>
          <p:spPr>
            <a:xfrm>
              <a:off x="15104655" y="6264832"/>
              <a:ext cx="2799367" cy="1825318"/>
            </a:xfrm>
            <a:custGeom>
              <a:avLst/>
              <a:gdLst/>
              <a:ahLst/>
              <a:cxnLst/>
              <a:rect l="l" t="t" r="r" b="b"/>
              <a:pathLst>
                <a:path w="300" h="195" extrusionOk="0">
                  <a:moveTo>
                    <a:pt x="298" y="37"/>
                  </a:moveTo>
                  <a:cubicBezTo>
                    <a:pt x="298" y="35"/>
                    <a:pt x="294" y="36"/>
                    <a:pt x="293" y="37"/>
                  </a:cubicBezTo>
                  <a:cubicBezTo>
                    <a:pt x="291" y="37"/>
                    <a:pt x="290" y="38"/>
                    <a:pt x="288" y="39"/>
                  </a:cubicBezTo>
                  <a:cubicBezTo>
                    <a:pt x="286" y="40"/>
                    <a:pt x="279" y="40"/>
                    <a:pt x="279" y="37"/>
                  </a:cubicBezTo>
                  <a:cubicBezTo>
                    <a:pt x="277" y="33"/>
                    <a:pt x="276" y="31"/>
                    <a:pt x="272" y="29"/>
                  </a:cubicBezTo>
                  <a:cubicBezTo>
                    <a:pt x="269" y="28"/>
                    <a:pt x="263" y="28"/>
                    <a:pt x="262" y="24"/>
                  </a:cubicBezTo>
                  <a:cubicBezTo>
                    <a:pt x="261" y="18"/>
                    <a:pt x="259" y="11"/>
                    <a:pt x="255" y="6"/>
                  </a:cubicBezTo>
                  <a:cubicBezTo>
                    <a:pt x="252" y="3"/>
                    <a:pt x="248" y="3"/>
                    <a:pt x="244" y="1"/>
                  </a:cubicBezTo>
                  <a:cubicBezTo>
                    <a:pt x="240" y="0"/>
                    <a:pt x="233" y="1"/>
                    <a:pt x="229" y="3"/>
                  </a:cubicBezTo>
                  <a:cubicBezTo>
                    <a:pt x="228" y="4"/>
                    <a:pt x="226" y="5"/>
                    <a:pt x="225" y="6"/>
                  </a:cubicBezTo>
                  <a:cubicBezTo>
                    <a:pt x="225" y="7"/>
                    <a:pt x="228" y="7"/>
                    <a:pt x="228" y="8"/>
                  </a:cubicBezTo>
                  <a:cubicBezTo>
                    <a:pt x="229" y="12"/>
                    <a:pt x="224" y="15"/>
                    <a:pt x="223" y="18"/>
                  </a:cubicBezTo>
                  <a:cubicBezTo>
                    <a:pt x="222" y="19"/>
                    <a:pt x="222" y="20"/>
                    <a:pt x="222" y="21"/>
                  </a:cubicBezTo>
                  <a:cubicBezTo>
                    <a:pt x="222" y="22"/>
                    <a:pt x="222" y="22"/>
                    <a:pt x="222" y="23"/>
                  </a:cubicBezTo>
                  <a:cubicBezTo>
                    <a:pt x="222" y="25"/>
                    <a:pt x="219" y="25"/>
                    <a:pt x="217" y="26"/>
                  </a:cubicBezTo>
                  <a:cubicBezTo>
                    <a:pt x="216" y="26"/>
                    <a:pt x="215" y="27"/>
                    <a:pt x="214" y="27"/>
                  </a:cubicBezTo>
                  <a:cubicBezTo>
                    <a:pt x="213" y="27"/>
                    <a:pt x="208" y="25"/>
                    <a:pt x="208" y="25"/>
                  </a:cubicBezTo>
                  <a:cubicBezTo>
                    <a:pt x="207" y="27"/>
                    <a:pt x="206" y="30"/>
                    <a:pt x="205" y="32"/>
                  </a:cubicBezTo>
                  <a:cubicBezTo>
                    <a:pt x="205" y="33"/>
                    <a:pt x="204" y="34"/>
                    <a:pt x="204" y="35"/>
                  </a:cubicBezTo>
                  <a:cubicBezTo>
                    <a:pt x="204" y="35"/>
                    <a:pt x="202" y="41"/>
                    <a:pt x="205" y="39"/>
                  </a:cubicBezTo>
                  <a:cubicBezTo>
                    <a:pt x="206" y="38"/>
                    <a:pt x="206" y="38"/>
                    <a:pt x="208" y="38"/>
                  </a:cubicBezTo>
                  <a:cubicBezTo>
                    <a:pt x="209" y="38"/>
                    <a:pt x="211" y="40"/>
                    <a:pt x="212" y="39"/>
                  </a:cubicBezTo>
                  <a:cubicBezTo>
                    <a:pt x="216" y="36"/>
                    <a:pt x="219" y="38"/>
                    <a:pt x="222" y="42"/>
                  </a:cubicBezTo>
                  <a:cubicBezTo>
                    <a:pt x="223" y="43"/>
                    <a:pt x="225" y="45"/>
                    <a:pt x="224" y="46"/>
                  </a:cubicBezTo>
                  <a:cubicBezTo>
                    <a:pt x="224" y="46"/>
                    <a:pt x="220" y="45"/>
                    <a:pt x="219" y="45"/>
                  </a:cubicBezTo>
                  <a:cubicBezTo>
                    <a:pt x="216" y="46"/>
                    <a:pt x="212" y="46"/>
                    <a:pt x="209" y="47"/>
                  </a:cubicBezTo>
                  <a:cubicBezTo>
                    <a:pt x="206" y="48"/>
                    <a:pt x="206" y="54"/>
                    <a:pt x="202" y="54"/>
                  </a:cubicBezTo>
                  <a:cubicBezTo>
                    <a:pt x="200" y="54"/>
                    <a:pt x="198" y="53"/>
                    <a:pt x="197" y="55"/>
                  </a:cubicBezTo>
                  <a:cubicBezTo>
                    <a:pt x="196" y="56"/>
                    <a:pt x="194" y="58"/>
                    <a:pt x="192" y="58"/>
                  </a:cubicBezTo>
                  <a:cubicBezTo>
                    <a:pt x="189" y="57"/>
                    <a:pt x="183" y="53"/>
                    <a:pt x="182" y="59"/>
                  </a:cubicBezTo>
                  <a:cubicBezTo>
                    <a:pt x="182" y="61"/>
                    <a:pt x="184" y="62"/>
                    <a:pt x="184" y="63"/>
                  </a:cubicBezTo>
                  <a:cubicBezTo>
                    <a:pt x="184" y="65"/>
                    <a:pt x="181" y="65"/>
                    <a:pt x="180" y="66"/>
                  </a:cubicBezTo>
                  <a:cubicBezTo>
                    <a:pt x="177" y="69"/>
                    <a:pt x="176" y="72"/>
                    <a:pt x="172" y="72"/>
                  </a:cubicBezTo>
                  <a:cubicBezTo>
                    <a:pt x="167" y="72"/>
                    <a:pt x="162" y="72"/>
                    <a:pt x="157" y="73"/>
                  </a:cubicBezTo>
                  <a:cubicBezTo>
                    <a:pt x="155" y="74"/>
                    <a:pt x="151" y="78"/>
                    <a:pt x="150" y="77"/>
                  </a:cubicBezTo>
                  <a:cubicBezTo>
                    <a:pt x="148" y="77"/>
                    <a:pt x="147" y="75"/>
                    <a:pt x="146" y="75"/>
                  </a:cubicBezTo>
                  <a:cubicBezTo>
                    <a:pt x="144" y="75"/>
                    <a:pt x="143" y="75"/>
                    <a:pt x="141" y="75"/>
                  </a:cubicBezTo>
                  <a:cubicBezTo>
                    <a:pt x="139" y="74"/>
                    <a:pt x="137" y="74"/>
                    <a:pt x="135" y="72"/>
                  </a:cubicBezTo>
                  <a:cubicBezTo>
                    <a:pt x="133" y="71"/>
                    <a:pt x="132" y="71"/>
                    <a:pt x="131" y="70"/>
                  </a:cubicBezTo>
                  <a:cubicBezTo>
                    <a:pt x="127" y="70"/>
                    <a:pt x="125" y="70"/>
                    <a:pt x="121" y="70"/>
                  </a:cubicBezTo>
                  <a:cubicBezTo>
                    <a:pt x="118" y="70"/>
                    <a:pt x="113" y="71"/>
                    <a:pt x="109" y="70"/>
                  </a:cubicBezTo>
                  <a:cubicBezTo>
                    <a:pt x="108" y="70"/>
                    <a:pt x="107" y="68"/>
                    <a:pt x="107" y="67"/>
                  </a:cubicBezTo>
                  <a:cubicBezTo>
                    <a:pt x="105" y="65"/>
                    <a:pt x="104" y="63"/>
                    <a:pt x="102" y="61"/>
                  </a:cubicBezTo>
                  <a:cubicBezTo>
                    <a:pt x="99" y="59"/>
                    <a:pt x="97" y="56"/>
                    <a:pt x="94" y="56"/>
                  </a:cubicBezTo>
                  <a:cubicBezTo>
                    <a:pt x="92" y="56"/>
                    <a:pt x="81" y="56"/>
                    <a:pt x="83" y="52"/>
                  </a:cubicBezTo>
                  <a:cubicBezTo>
                    <a:pt x="85" y="48"/>
                    <a:pt x="84" y="41"/>
                    <a:pt x="79" y="38"/>
                  </a:cubicBezTo>
                  <a:cubicBezTo>
                    <a:pt x="75" y="35"/>
                    <a:pt x="70" y="35"/>
                    <a:pt x="69" y="29"/>
                  </a:cubicBezTo>
                  <a:cubicBezTo>
                    <a:pt x="68" y="30"/>
                    <a:pt x="67" y="29"/>
                    <a:pt x="66" y="30"/>
                  </a:cubicBezTo>
                  <a:cubicBezTo>
                    <a:pt x="65" y="31"/>
                    <a:pt x="65" y="31"/>
                    <a:pt x="65" y="32"/>
                  </a:cubicBezTo>
                  <a:cubicBezTo>
                    <a:pt x="63" y="35"/>
                    <a:pt x="60" y="34"/>
                    <a:pt x="59" y="37"/>
                  </a:cubicBezTo>
                  <a:cubicBezTo>
                    <a:pt x="59" y="39"/>
                    <a:pt x="61" y="41"/>
                    <a:pt x="60" y="42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5" y="45"/>
                    <a:pt x="54" y="43"/>
                    <a:pt x="53" y="44"/>
                  </a:cubicBezTo>
                  <a:cubicBezTo>
                    <a:pt x="51" y="44"/>
                    <a:pt x="50" y="43"/>
                    <a:pt x="48" y="42"/>
                  </a:cubicBezTo>
                  <a:cubicBezTo>
                    <a:pt x="47" y="41"/>
                    <a:pt x="46" y="46"/>
                    <a:pt x="45" y="47"/>
                  </a:cubicBezTo>
                  <a:cubicBezTo>
                    <a:pt x="45" y="48"/>
                    <a:pt x="44" y="50"/>
                    <a:pt x="44" y="51"/>
                  </a:cubicBezTo>
                  <a:cubicBezTo>
                    <a:pt x="44" y="53"/>
                    <a:pt x="45" y="53"/>
                    <a:pt x="45" y="54"/>
                  </a:cubicBezTo>
                  <a:cubicBezTo>
                    <a:pt x="45" y="56"/>
                    <a:pt x="39" y="54"/>
                    <a:pt x="39" y="54"/>
                  </a:cubicBezTo>
                  <a:cubicBezTo>
                    <a:pt x="37" y="55"/>
                    <a:pt x="33" y="55"/>
                    <a:pt x="32" y="56"/>
                  </a:cubicBezTo>
                  <a:cubicBezTo>
                    <a:pt x="33" y="55"/>
                    <a:pt x="34" y="62"/>
                    <a:pt x="34" y="63"/>
                  </a:cubicBezTo>
                  <a:cubicBezTo>
                    <a:pt x="35" y="64"/>
                    <a:pt x="36" y="65"/>
                    <a:pt x="37" y="66"/>
                  </a:cubicBezTo>
                  <a:cubicBezTo>
                    <a:pt x="37" y="67"/>
                    <a:pt x="34" y="69"/>
                    <a:pt x="33" y="70"/>
                  </a:cubicBezTo>
                  <a:cubicBezTo>
                    <a:pt x="32" y="71"/>
                    <a:pt x="33" y="74"/>
                    <a:pt x="32" y="74"/>
                  </a:cubicBezTo>
                  <a:cubicBezTo>
                    <a:pt x="31" y="75"/>
                    <a:pt x="29" y="75"/>
                    <a:pt x="28" y="76"/>
                  </a:cubicBezTo>
                  <a:cubicBezTo>
                    <a:pt x="26" y="77"/>
                    <a:pt x="25" y="78"/>
                    <a:pt x="24" y="79"/>
                  </a:cubicBezTo>
                  <a:cubicBezTo>
                    <a:pt x="22" y="79"/>
                    <a:pt x="21" y="79"/>
                    <a:pt x="19" y="80"/>
                  </a:cubicBezTo>
                  <a:cubicBezTo>
                    <a:pt x="17" y="80"/>
                    <a:pt x="16" y="81"/>
                    <a:pt x="15" y="83"/>
                  </a:cubicBezTo>
                  <a:cubicBezTo>
                    <a:pt x="15" y="83"/>
                    <a:pt x="11" y="84"/>
                    <a:pt x="11" y="84"/>
                  </a:cubicBezTo>
                  <a:cubicBezTo>
                    <a:pt x="11" y="84"/>
                    <a:pt x="11" y="83"/>
                    <a:pt x="11" y="83"/>
                  </a:cubicBezTo>
                  <a:cubicBezTo>
                    <a:pt x="10" y="83"/>
                    <a:pt x="9" y="83"/>
                    <a:pt x="7" y="83"/>
                  </a:cubicBezTo>
                  <a:cubicBezTo>
                    <a:pt x="6" y="83"/>
                    <a:pt x="3" y="85"/>
                    <a:pt x="3" y="86"/>
                  </a:cubicBezTo>
                  <a:cubicBezTo>
                    <a:pt x="2" y="88"/>
                    <a:pt x="1" y="90"/>
                    <a:pt x="1" y="91"/>
                  </a:cubicBezTo>
                  <a:cubicBezTo>
                    <a:pt x="0" y="93"/>
                    <a:pt x="3" y="95"/>
                    <a:pt x="4" y="95"/>
                  </a:cubicBezTo>
                  <a:cubicBezTo>
                    <a:pt x="7" y="95"/>
                    <a:pt x="6" y="95"/>
                    <a:pt x="7" y="98"/>
                  </a:cubicBezTo>
                  <a:cubicBezTo>
                    <a:pt x="7" y="99"/>
                    <a:pt x="8" y="99"/>
                    <a:pt x="8" y="101"/>
                  </a:cubicBezTo>
                  <a:cubicBezTo>
                    <a:pt x="8" y="101"/>
                    <a:pt x="7" y="103"/>
                    <a:pt x="7" y="103"/>
                  </a:cubicBezTo>
                  <a:cubicBezTo>
                    <a:pt x="9" y="104"/>
                    <a:pt x="10" y="104"/>
                    <a:pt x="11" y="105"/>
                  </a:cubicBezTo>
                  <a:cubicBezTo>
                    <a:pt x="13" y="107"/>
                    <a:pt x="12" y="109"/>
                    <a:pt x="14" y="110"/>
                  </a:cubicBezTo>
                  <a:cubicBezTo>
                    <a:pt x="16" y="111"/>
                    <a:pt x="18" y="112"/>
                    <a:pt x="20" y="113"/>
                  </a:cubicBezTo>
                  <a:cubicBezTo>
                    <a:pt x="21" y="113"/>
                    <a:pt x="22" y="112"/>
                    <a:pt x="23" y="111"/>
                  </a:cubicBezTo>
                  <a:cubicBezTo>
                    <a:pt x="26" y="109"/>
                    <a:pt x="31" y="110"/>
                    <a:pt x="33" y="113"/>
                  </a:cubicBezTo>
                  <a:cubicBezTo>
                    <a:pt x="34" y="115"/>
                    <a:pt x="32" y="116"/>
                    <a:pt x="31" y="117"/>
                  </a:cubicBezTo>
                  <a:cubicBezTo>
                    <a:pt x="30" y="118"/>
                    <a:pt x="30" y="118"/>
                    <a:pt x="30" y="119"/>
                  </a:cubicBezTo>
                  <a:cubicBezTo>
                    <a:pt x="29" y="121"/>
                    <a:pt x="28" y="121"/>
                    <a:pt x="27" y="121"/>
                  </a:cubicBezTo>
                  <a:cubicBezTo>
                    <a:pt x="24" y="123"/>
                    <a:pt x="32" y="126"/>
                    <a:pt x="29" y="128"/>
                  </a:cubicBezTo>
                  <a:cubicBezTo>
                    <a:pt x="28" y="130"/>
                    <a:pt x="27" y="129"/>
                    <a:pt x="25" y="129"/>
                  </a:cubicBezTo>
                  <a:cubicBezTo>
                    <a:pt x="21" y="128"/>
                    <a:pt x="26" y="132"/>
                    <a:pt x="26" y="132"/>
                  </a:cubicBezTo>
                  <a:cubicBezTo>
                    <a:pt x="26" y="134"/>
                    <a:pt x="25" y="135"/>
                    <a:pt x="27" y="135"/>
                  </a:cubicBezTo>
                  <a:cubicBezTo>
                    <a:pt x="29" y="136"/>
                    <a:pt x="29" y="137"/>
                    <a:pt x="31" y="138"/>
                  </a:cubicBezTo>
                  <a:cubicBezTo>
                    <a:pt x="33" y="138"/>
                    <a:pt x="34" y="140"/>
                    <a:pt x="36" y="141"/>
                  </a:cubicBezTo>
                  <a:cubicBezTo>
                    <a:pt x="36" y="141"/>
                    <a:pt x="37" y="142"/>
                    <a:pt x="38" y="142"/>
                  </a:cubicBezTo>
                  <a:cubicBezTo>
                    <a:pt x="39" y="142"/>
                    <a:pt x="38" y="140"/>
                    <a:pt x="40" y="140"/>
                  </a:cubicBezTo>
                  <a:cubicBezTo>
                    <a:pt x="44" y="140"/>
                    <a:pt x="46" y="147"/>
                    <a:pt x="50" y="147"/>
                  </a:cubicBezTo>
                  <a:cubicBezTo>
                    <a:pt x="52" y="147"/>
                    <a:pt x="52" y="150"/>
                    <a:pt x="54" y="150"/>
                  </a:cubicBezTo>
                  <a:cubicBezTo>
                    <a:pt x="56" y="151"/>
                    <a:pt x="57" y="153"/>
                    <a:pt x="58" y="153"/>
                  </a:cubicBezTo>
                  <a:cubicBezTo>
                    <a:pt x="60" y="151"/>
                    <a:pt x="60" y="154"/>
                    <a:pt x="62" y="154"/>
                  </a:cubicBezTo>
                  <a:cubicBezTo>
                    <a:pt x="63" y="154"/>
                    <a:pt x="63" y="153"/>
                    <a:pt x="64" y="153"/>
                  </a:cubicBezTo>
                  <a:cubicBezTo>
                    <a:pt x="65" y="153"/>
                    <a:pt x="65" y="154"/>
                    <a:pt x="66" y="155"/>
                  </a:cubicBezTo>
                  <a:cubicBezTo>
                    <a:pt x="68" y="155"/>
                    <a:pt x="70" y="155"/>
                    <a:pt x="72" y="154"/>
                  </a:cubicBezTo>
                  <a:cubicBezTo>
                    <a:pt x="75" y="153"/>
                    <a:pt x="73" y="155"/>
                    <a:pt x="74" y="156"/>
                  </a:cubicBezTo>
                  <a:cubicBezTo>
                    <a:pt x="74" y="156"/>
                    <a:pt x="76" y="153"/>
                    <a:pt x="77" y="153"/>
                  </a:cubicBezTo>
                  <a:cubicBezTo>
                    <a:pt x="78" y="152"/>
                    <a:pt x="80" y="152"/>
                    <a:pt x="81" y="153"/>
                  </a:cubicBezTo>
                  <a:cubicBezTo>
                    <a:pt x="83" y="155"/>
                    <a:pt x="85" y="153"/>
                    <a:pt x="87" y="154"/>
                  </a:cubicBezTo>
                  <a:cubicBezTo>
                    <a:pt x="89" y="155"/>
                    <a:pt x="91" y="153"/>
                    <a:pt x="92" y="151"/>
                  </a:cubicBezTo>
                  <a:cubicBezTo>
                    <a:pt x="93" y="151"/>
                    <a:pt x="93" y="150"/>
                    <a:pt x="94" y="150"/>
                  </a:cubicBezTo>
                  <a:cubicBezTo>
                    <a:pt x="95" y="149"/>
                    <a:pt x="96" y="150"/>
                    <a:pt x="97" y="149"/>
                  </a:cubicBezTo>
                  <a:cubicBezTo>
                    <a:pt x="98" y="148"/>
                    <a:pt x="99" y="146"/>
                    <a:pt x="101" y="147"/>
                  </a:cubicBezTo>
                  <a:cubicBezTo>
                    <a:pt x="103" y="148"/>
                    <a:pt x="103" y="148"/>
                    <a:pt x="106" y="146"/>
                  </a:cubicBezTo>
                  <a:cubicBezTo>
                    <a:pt x="107" y="145"/>
                    <a:pt x="109" y="148"/>
                    <a:pt x="109" y="149"/>
                  </a:cubicBezTo>
                  <a:cubicBezTo>
                    <a:pt x="108" y="151"/>
                    <a:pt x="106" y="152"/>
                    <a:pt x="108" y="152"/>
                  </a:cubicBezTo>
                  <a:cubicBezTo>
                    <a:pt x="111" y="152"/>
                    <a:pt x="111" y="152"/>
                    <a:pt x="114" y="151"/>
                  </a:cubicBezTo>
                  <a:cubicBezTo>
                    <a:pt x="115" y="151"/>
                    <a:pt x="116" y="154"/>
                    <a:pt x="116" y="155"/>
                  </a:cubicBezTo>
                  <a:cubicBezTo>
                    <a:pt x="116" y="155"/>
                    <a:pt x="116" y="157"/>
                    <a:pt x="117" y="156"/>
                  </a:cubicBezTo>
                  <a:cubicBezTo>
                    <a:pt x="117" y="156"/>
                    <a:pt x="119" y="156"/>
                    <a:pt x="119" y="157"/>
                  </a:cubicBezTo>
                  <a:cubicBezTo>
                    <a:pt x="119" y="158"/>
                    <a:pt x="117" y="159"/>
                    <a:pt x="118" y="160"/>
                  </a:cubicBezTo>
                  <a:cubicBezTo>
                    <a:pt x="119" y="162"/>
                    <a:pt x="118" y="165"/>
                    <a:pt x="117" y="166"/>
                  </a:cubicBezTo>
                  <a:cubicBezTo>
                    <a:pt x="116" y="168"/>
                    <a:pt x="114" y="169"/>
                    <a:pt x="113" y="170"/>
                  </a:cubicBezTo>
                  <a:cubicBezTo>
                    <a:pt x="113" y="171"/>
                    <a:pt x="113" y="176"/>
                    <a:pt x="112" y="175"/>
                  </a:cubicBezTo>
                  <a:cubicBezTo>
                    <a:pt x="113" y="176"/>
                    <a:pt x="119" y="173"/>
                    <a:pt x="120" y="175"/>
                  </a:cubicBezTo>
                  <a:cubicBezTo>
                    <a:pt x="120" y="175"/>
                    <a:pt x="118" y="176"/>
                    <a:pt x="119" y="178"/>
                  </a:cubicBezTo>
                  <a:cubicBezTo>
                    <a:pt x="120" y="180"/>
                    <a:pt x="123" y="180"/>
                    <a:pt x="122" y="181"/>
                  </a:cubicBezTo>
                  <a:cubicBezTo>
                    <a:pt x="122" y="182"/>
                    <a:pt x="121" y="184"/>
                    <a:pt x="121" y="185"/>
                  </a:cubicBezTo>
                  <a:cubicBezTo>
                    <a:pt x="122" y="186"/>
                    <a:pt x="125" y="185"/>
                    <a:pt x="125" y="186"/>
                  </a:cubicBezTo>
                  <a:cubicBezTo>
                    <a:pt x="125" y="186"/>
                    <a:pt x="125" y="187"/>
                    <a:pt x="125" y="187"/>
                  </a:cubicBezTo>
                  <a:cubicBezTo>
                    <a:pt x="125" y="189"/>
                    <a:pt x="126" y="188"/>
                    <a:pt x="127" y="188"/>
                  </a:cubicBezTo>
                  <a:cubicBezTo>
                    <a:pt x="128" y="188"/>
                    <a:pt x="129" y="187"/>
                    <a:pt x="130" y="188"/>
                  </a:cubicBezTo>
                  <a:cubicBezTo>
                    <a:pt x="131" y="188"/>
                    <a:pt x="132" y="189"/>
                    <a:pt x="133" y="190"/>
                  </a:cubicBezTo>
                  <a:cubicBezTo>
                    <a:pt x="135" y="191"/>
                    <a:pt x="134" y="187"/>
                    <a:pt x="134" y="186"/>
                  </a:cubicBezTo>
                  <a:cubicBezTo>
                    <a:pt x="132" y="182"/>
                    <a:pt x="134" y="184"/>
                    <a:pt x="136" y="182"/>
                  </a:cubicBezTo>
                  <a:cubicBezTo>
                    <a:pt x="138" y="181"/>
                    <a:pt x="137" y="182"/>
                    <a:pt x="139" y="183"/>
                  </a:cubicBezTo>
                  <a:cubicBezTo>
                    <a:pt x="139" y="183"/>
                    <a:pt x="141" y="182"/>
                    <a:pt x="141" y="182"/>
                  </a:cubicBezTo>
                  <a:cubicBezTo>
                    <a:pt x="141" y="183"/>
                    <a:pt x="143" y="181"/>
                    <a:pt x="143" y="182"/>
                  </a:cubicBezTo>
                  <a:cubicBezTo>
                    <a:pt x="144" y="183"/>
                    <a:pt x="144" y="184"/>
                    <a:pt x="146" y="182"/>
                  </a:cubicBezTo>
                  <a:cubicBezTo>
                    <a:pt x="147" y="181"/>
                    <a:pt x="147" y="182"/>
                    <a:pt x="148" y="181"/>
                  </a:cubicBezTo>
                  <a:cubicBezTo>
                    <a:pt x="149" y="180"/>
                    <a:pt x="149" y="178"/>
                    <a:pt x="151" y="178"/>
                  </a:cubicBezTo>
                  <a:cubicBezTo>
                    <a:pt x="152" y="178"/>
                    <a:pt x="153" y="180"/>
                    <a:pt x="155" y="180"/>
                  </a:cubicBezTo>
                  <a:cubicBezTo>
                    <a:pt x="155" y="180"/>
                    <a:pt x="159" y="181"/>
                    <a:pt x="159" y="181"/>
                  </a:cubicBezTo>
                  <a:cubicBezTo>
                    <a:pt x="159" y="182"/>
                    <a:pt x="157" y="183"/>
                    <a:pt x="157" y="184"/>
                  </a:cubicBezTo>
                  <a:cubicBezTo>
                    <a:pt x="158" y="185"/>
                    <a:pt x="160" y="186"/>
                    <a:pt x="161" y="187"/>
                  </a:cubicBezTo>
                  <a:cubicBezTo>
                    <a:pt x="163" y="188"/>
                    <a:pt x="167" y="189"/>
                    <a:pt x="168" y="186"/>
                  </a:cubicBezTo>
                  <a:cubicBezTo>
                    <a:pt x="168" y="186"/>
                    <a:pt x="170" y="188"/>
                    <a:pt x="170" y="188"/>
                  </a:cubicBezTo>
                  <a:cubicBezTo>
                    <a:pt x="171" y="189"/>
                    <a:pt x="172" y="187"/>
                    <a:pt x="174" y="188"/>
                  </a:cubicBezTo>
                  <a:cubicBezTo>
                    <a:pt x="175" y="189"/>
                    <a:pt x="173" y="190"/>
                    <a:pt x="173" y="191"/>
                  </a:cubicBezTo>
                  <a:cubicBezTo>
                    <a:pt x="173" y="192"/>
                    <a:pt x="175" y="194"/>
                    <a:pt x="175" y="195"/>
                  </a:cubicBezTo>
                  <a:cubicBezTo>
                    <a:pt x="176" y="195"/>
                    <a:pt x="177" y="194"/>
                    <a:pt x="178" y="194"/>
                  </a:cubicBezTo>
                  <a:cubicBezTo>
                    <a:pt x="178" y="193"/>
                    <a:pt x="175" y="192"/>
                    <a:pt x="176" y="191"/>
                  </a:cubicBezTo>
                  <a:cubicBezTo>
                    <a:pt x="178" y="188"/>
                    <a:pt x="180" y="188"/>
                    <a:pt x="183" y="187"/>
                  </a:cubicBezTo>
                  <a:cubicBezTo>
                    <a:pt x="185" y="186"/>
                    <a:pt x="187" y="186"/>
                    <a:pt x="189" y="186"/>
                  </a:cubicBezTo>
                  <a:cubicBezTo>
                    <a:pt x="190" y="186"/>
                    <a:pt x="190" y="184"/>
                    <a:pt x="191" y="184"/>
                  </a:cubicBezTo>
                  <a:cubicBezTo>
                    <a:pt x="193" y="184"/>
                    <a:pt x="192" y="183"/>
                    <a:pt x="192" y="182"/>
                  </a:cubicBezTo>
                  <a:cubicBezTo>
                    <a:pt x="192" y="183"/>
                    <a:pt x="196" y="182"/>
                    <a:pt x="196" y="182"/>
                  </a:cubicBezTo>
                  <a:cubicBezTo>
                    <a:pt x="198" y="181"/>
                    <a:pt x="200" y="182"/>
                    <a:pt x="202" y="182"/>
                  </a:cubicBezTo>
                  <a:cubicBezTo>
                    <a:pt x="204" y="182"/>
                    <a:pt x="205" y="181"/>
                    <a:pt x="207" y="180"/>
                  </a:cubicBezTo>
                  <a:cubicBezTo>
                    <a:pt x="208" y="180"/>
                    <a:pt x="208" y="177"/>
                    <a:pt x="209" y="177"/>
                  </a:cubicBezTo>
                  <a:cubicBezTo>
                    <a:pt x="211" y="177"/>
                    <a:pt x="212" y="176"/>
                    <a:pt x="213" y="175"/>
                  </a:cubicBezTo>
                  <a:cubicBezTo>
                    <a:pt x="214" y="175"/>
                    <a:pt x="215" y="174"/>
                    <a:pt x="215" y="173"/>
                  </a:cubicBezTo>
                  <a:cubicBezTo>
                    <a:pt x="214" y="173"/>
                    <a:pt x="218" y="172"/>
                    <a:pt x="218" y="172"/>
                  </a:cubicBezTo>
                  <a:cubicBezTo>
                    <a:pt x="219" y="171"/>
                    <a:pt x="220" y="169"/>
                    <a:pt x="221" y="168"/>
                  </a:cubicBezTo>
                  <a:cubicBezTo>
                    <a:pt x="222" y="167"/>
                    <a:pt x="222" y="167"/>
                    <a:pt x="222" y="166"/>
                  </a:cubicBezTo>
                  <a:cubicBezTo>
                    <a:pt x="223" y="164"/>
                    <a:pt x="221" y="165"/>
                    <a:pt x="221" y="164"/>
                  </a:cubicBezTo>
                  <a:cubicBezTo>
                    <a:pt x="221" y="164"/>
                    <a:pt x="226" y="164"/>
                    <a:pt x="223" y="162"/>
                  </a:cubicBezTo>
                  <a:cubicBezTo>
                    <a:pt x="222" y="161"/>
                    <a:pt x="223" y="161"/>
                    <a:pt x="224" y="161"/>
                  </a:cubicBezTo>
                  <a:cubicBezTo>
                    <a:pt x="225" y="161"/>
                    <a:pt x="225" y="160"/>
                    <a:pt x="226" y="159"/>
                  </a:cubicBezTo>
                  <a:cubicBezTo>
                    <a:pt x="227" y="158"/>
                    <a:pt x="227" y="157"/>
                    <a:pt x="228" y="156"/>
                  </a:cubicBezTo>
                  <a:cubicBezTo>
                    <a:pt x="228" y="156"/>
                    <a:pt x="228" y="154"/>
                    <a:pt x="228" y="154"/>
                  </a:cubicBezTo>
                  <a:cubicBezTo>
                    <a:pt x="229" y="153"/>
                    <a:pt x="230" y="153"/>
                    <a:pt x="231" y="152"/>
                  </a:cubicBezTo>
                  <a:cubicBezTo>
                    <a:pt x="232" y="151"/>
                    <a:pt x="231" y="150"/>
                    <a:pt x="231" y="150"/>
                  </a:cubicBezTo>
                  <a:cubicBezTo>
                    <a:pt x="231" y="149"/>
                    <a:pt x="232" y="149"/>
                    <a:pt x="232" y="149"/>
                  </a:cubicBezTo>
                  <a:cubicBezTo>
                    <a:pt x="233" y="149"/>
                    <a:pt x="232" y="147"/>
                    <a:pt x="232" y="147"/>
                  </a:cubicBezTo>
                  <a:cubicBezTo>
                    <a:pt x="232" y="147"/>
                    <a:pt x="234" y="148"/>
                    <a:pt x="234" y="147"/>
                  </a:cubicBezTo>
                  <a:cubicBezTo>
                    <a:pt x="236" y="146"/>
                    <a:pt x="234" y="146"/>
                    <a:pt x="233" y="145"/>
                  </a:cubicBezTo>
                  <a:cubicBezTo>
                    <a:pt x="233" y="145"/>
                    <a:pt x="236" y="143"/>
                    <a:pt x="236" y="143"/>
                  </a:cubicBezTo>
                  <a:cubicBezTo>
                    <a:pt x="235" y="145"/>
                    <a:pt x="232" y="142"/>
                    <a:pt x="231" y="141"/>
                  </a:cubicBezTo>
                  <a:cubicBezTo>
                    <a:pt x="231" y="141"/>
                    <a:pt x="230" y="142"/>
                    <a:pt x="229" y="142"/>
                  </a:cubicBezTo>
                  <a:cubicBezTo>
                    <a:pt x="228" y="143"/>
                    <a:pt x="227" y="141"/>
                    <a:pt x="226" y="142"/>
                  </a:cubicBezTo>
                  <a:cubicBezTo>
                    <a:pt x="228" y="141"/>
                    <a:pt x="230" y="140"/>
                    <a:pt x="231" y="139"/>
                  </a:cubicBezTo>
                  <a:cubicBezTo>
                    <a:pt x="232" y="138"/>
                    <a:pt x="235" y="138"/>
                    <a:pt x="233" y="136"/>
                  </a:cubicBezTo>
                  <a:cubicBezTo>
                    <a:pt x="231" y="135"/>
                    <a:pt x="230" y="134"/>
                    <a:pt x="228" y="132"/>
                  </a:cubicBezTo>
                  <a:cubicBezTo>
                    <a:pt x="228" y="131"/>
                    <a:pt x="223" y="133"/>
                    <a:pt x="223" y="130"/>
                  </a:cubicBezTo>
                  <a:cubicBezTo>
                    <a:pt x="223" y="132"/>
                    <a:pt x="228" y="132"/>
                    <a:pt x="229" y="132"/>
                  </a:cubicBezTo>
                  <a:cubicBezTo>
                    <a:pt x="230" y="132"/>
                    <a:pt x="233" y="135"/>
                    <a:pt x="234" y="133"/>
                  </a:cubicBezTo>
                  <a:cubicBezTo>
                    <a:pt x="235" y="131"/>
                    <a:pt x="229" y="129"/>
                    <a:pt x="229" y="127"/>
                  </a:cubicBezTo>
                  <a:cubicBezTo>
                    <a:pt x="228" y="125"/>
                    <a:pt x="228" y="121"/>
                    <a:pt x="226" y="120"/>
                  </a:cubicBezTo>
                  <a:cubicBezTo>
                    <a:pt x="225" y="118"/>
                    <a:pt x="219" y="118"/>
                    <a:pt x="221" y="115"/>
                  </a:cubicBezTo>
                  <a:cubicBezTo>
                    <a:pt x="222" y="113"/>
                    <a:pt x="223" y="112"/>
                    <a:pt x="224" y="111"/>
                  </a:cubicBezTo>
                  <a:cubicBezTo>
                    <a:pt x="226" y="109"/>
                    <a:pt x="224" y="110"/>
                    <a:pt x="225" y="109"/>
                  </a:cubicBezTo>
                  <a:cubicBezTo>
                    <a:pt x="225" y="108"/>
                    <a:pt x="228" y="109"/>
                    <a:pt x="228" y="109"/>
                  </a:cubicBezTo>
                  <a:cubicBezTo>
                    <a:pt x="229" y="108"/>
                    <a:pt x="227" y="107"/>
                    <a:pt x="229" y="106"/>
                  </a:cubicBezTo>
                  <a:cubicBezTo>
                    <a:pt x="231" y="106"/>
                    <a:pt x="232" y="105"/>
                    <a:pt x="233" y="104"/>
                  </a:cubicBezTo>
                  <a:cubicBezTo>
                    <a:pt x="234" y="104"/>
                    <a:pt x="235" y="104"/>
                    <a:pt x="235" y="104"/>
                  </a:cubicBezTo>
                  <a:cubicBezTo>
                    <a:pt x="236" y="104"/>
                    <a:pt x="235" y="105"/>
                    <a:pt x="236" y="105"/>
                  </a:cubicBezTo>
                  <a:cubicBezTo>
                    <a:pt x="237" y="106"/>
                    <a:pt x="238" y="103"/>
                    <a:pt x="238" y="102"/>
                  </a:cubicBezTo>
                  <a:cubicBezTo>
                    <a:pt x="236" y="100"/>
                    <a:pt x="234" y="101"/>
                    <a:pt x="233" y="101"/>
                  </a:cubicBezTo>
                  <a:cubicBezTo>
                    <a:pt x="231" y="101"/>
                    <a:pt x="230" y="99"/>
                    <a:pt x="228" y="100"/>
                  </a:cubicBezTo>
                  <a:cubicBezTo>
                    <a:pt x="227" y="100"/>
                    <a:pt x="226" y="102"/>
                    <a:pt x="224" y="102"/>
                  </a:cubicBezTo>
                  <a:cubicBezTo>
                    <a:pt x="223" y="103"/>
                    <a:pt x="221" y="103"/>
                    <a:pt x="220" y="102"/>
                  </a:cubicBezTo>
                  <a:cubicBezTo>
                    <a:pt x="219" y="101"/>
                    <a:pt x="221" y="99"/>
                    <a:pt x="220" y="98"/>
                  </a:cubicBezTo>
                  <a:cubicBezTo>
                    <a:pt x="218" y="97"/>
                    <a:pt x="210" y="97"/>
                    <a:pt x="213" y="92"/>
                  </a:cubicBezTo>
                  <a:cubicBezTo>
                    <a:pt x="214" y="91"/>
                    <a:pt x="215" y="92"/>
                    <a:pt x="217" y="92"/>
                  </a:cubicBezTo>
                  <a:cubicBezTo>
                    <a:pt x="218" y="92"/>
                    <a:pt x="220" y="91"/>
                    <a:pt x="221" y="90"/>
                  </a:cubicBezTo>
                  <a:cubicBezTo>
                    <a:pt x="223" y="87"/>
                    <a:pt x="226" y="85"/>
                    <a:pt x="229" y="83"/>
                  </a:cubicBezTo>
                  <a:cubicBezTo>
                    <a:pt x="230" y="81"/>
                    <a:pt x="231" y="81"/>
                    <a:pt x="233" y="81"/>
                  </a:cubicBezTo>
                  <a:cubicBezTo>
                    <a:pt x="233" y="82"/>
                    <a:pt x="236" y="82"/>
                    <a:pt x="236" y="83"/>
                  </a:cubicBezTo>
                  <a:cubicBezTo>
                    <a:pt x="235" y="84"/>
                    <a:pt x="235" y="86"/>
                    <a:pt x="234" y="87"/>
                  </a:cubicBezTo>
                  <a:cubicBezTo>
                    <a:pt x="233" y="87"/>
                    <a:pt x="231" y="88"/>
                    <a:pt x="231" y="89"/>
                  </a:cubicBezTo>
                  <a:cubicBezTo>
                    <a:pt x="231" y="90"/>
                    <a:pt x="234" y="90"/>
                    <a:pt x="234" y="90"/>
                  </a:cubicBezTo>
                  <a:cubicBezTo>
                    <a:pt x="234" y="90"/>
                    <a:pt x="230" y="93"/>
                    <a:pt x="231" y="93"/>
                  </a:cubicBezTo>
                  <a:cubicBezTo>
                    <a:pt x="232" y="94"/>
                    <a:pt x="237" y="89"/>
                    <a:pt x="238" y="89"/>
                  </a:cubicBezTo>
                  <a:cubicBezTo>
                    <a:pt x="240" y="88"/>
                    <a:pt x="242" y="87"/>
                    <a:pt x="244" y="87"/>
                  </a:cubicBezTo>
                  <a:cubicBezTo>
                    <a:pt x="246" y="87"/>
                    <a:pt x="246" y="87"/>
                    <a:pt x="247" y="85"/>
                  </a:cubicBezTo>
                  <a:cubicBezTo>
                    <a:pt x="249" y="84"/>
                    <a:pt x="252" y="83"/>
                    <a:pt x="254" y="81"/>
                  </a:cubicBezTo>
                  <a:cubicBezTo>
                    <a:pt x="255" y="80"/>
                    <a:pt x="257" y="77"/>
                    <a:pt x="259" y="77"/>
                  </a:cubicBezTo>
                  <a:cubicBezTo>
                    <a:pt x="260" y="76"/>
                    <a:pt x="266" y="80"/>
                    <a:pt x="266" y="77"/>
                  </a:cubicBezTo>
                  <a:cubicBezTo>
                    <a:pt x="266" y="76"/>
                    <a:pt x="265" y="75"/>
                    <a:pt x="266" y="74"/>
                  </a:cubicBezTo>
                  <a:cubicBezTo>
                    <a:pt x="267" y="74"/>
                    <a:pt x="268" y="74"/>
                    <a:pt x="269" y="74"/>
                  </a:cubicBezTo>
                  <a:cubicBezTo>
                    <a:pt x="271" y="74"/>
                    <a:pt x="270" y="73"/>
                    <a:pt x="271" y="72"/>
                  </a:cubicBezTo>
                  <a:cubicBezTo>
                    <a:pt x="273" y="71"/>
                    <a:pt x="274" y="72"/>
                    <a:pt x="274" y="70"/>
                  </a:cubicBezTo>
                  <a:cubicBezTo>
                    <a:pt x="274" y="67"/>
                    <a:pt x="277" y="70"/>
                    <a:pt x="278" y="71"/>
                  </a:cubicBezTo>
                  <a:cubicBezTo>
                    <a:pt x="278" y="69"/>
                    <a:pt x="281" y="69"/>
                    <a:pt x="281" y="67"/>
                  </a:cubicBezTo>
                  <a:cubicBezTo>
                    <a:pt x="281" y="65"/>
                    <a:pt x="282" y="62"/>
                    <a:pt x="281" y="60"/>
                  </a:cubicBezTo>
                  <a:cubicBezTo>
                    <a:pt x="279" y="57"/>
                    <a:pt x="280" y="58"/>
                    <a:pt x="282" y="56"/>
                  </a:cubicBezTo>
                  <a:cubicBezTo>
                    <a:pt x="284" y="55"/>
                    <a:pt x="285" y="54"/>
                    <a:pt x="287" y="55"/>
                  </a:cubicBezTo>
                  <a:cubicBezTo>
                    <a:pt x="290" y="56"/>
                    <a:pt x="290" y="56"/>
                    <a:pt x="291" y="53"/>
                  </a:cubicBezTo>
                  <a:cubicBezTo>
                    <a:pt x="292" y="51"/>
                    <a:pt x="294" y="50"/>
                    <a:pt x="295" y="47"/>
                  </a:cubicBezTo>
                  <a:cubicBezTo>
                    <a:pt x="295" y="45"/>
                    <a:pt x="296" y="43"/>
                    <a:pt x="298" y="41"/>
                  </a:cubicBezTo>
                  <a:cubicBezTo>
                    <a:pt x="300" y="39"/>
                    <a:pt x="298" y="39"/>
                    <a:pt x="298" y="3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10"/>
            <p:cNvSpPr/>
            <p:nvPr/>
          </p:nvSpPr>
          <p:spPr>
            <a:xfrm>
              <a:off x="15747967" y="6357215"/>
              <a:ext cx="1464969" cy="637107"/>
            </a:xfrm>
            <a:custGeom>
              <a:avLst/>
              <a:gdLst/>
              <a:ahLst/>
              <a:cxnLst/>
              <a:rect l="l" t="t" r="r" b="b"/>
              <a:pathLst>
                <a:path w="157" h="68" extrusionOk="0">
                  <a:moveTo>
                    <a:pt x="0" y="19"/>
                  </a:moveTo>
                  <a:cubicBezTo>
                    <a:pt x="1" y="23"/>
                    <a:pt x="3" y="25"/>
                    <a:pt x="7" y="26"/>
                  </a:cubicBezTo>
                  <a:cubicBezTo>
                    <a:pt x="9" y="27"/>
                    <a:pt x="10" y="28"/>
                    <a:pt x="12" y="29"/>
                  </a:cubicBezTo>
                  <a:cubicBezTo>
                    <a:pt x="13" y="31"/>
                    <a:pt x="14" y="34"/>
                    <a:pt x="15" y="36"/>
                  </a:cubicBezTo>
                  <a:cubicBezTo>
                    <a:pt x="16" y="37"/>
                    <a:pt x="15" y="37"/>
                    <a:pt x="15" y="38"/>
                  </a:cubicBezTo>
                  <a:cubicBezTo>
                    <a:pt x="14" y="38"/>
                    <a:pt x="15" y="39"/>
                    <a:pt x="15" y="40"/>
                  </a:cubicBezTo>
                  <a:cubicBezTo>
                    <a:pt x="14" y="43"/>
                    <a:pt x="13" y="43"/>
                    <a:pt x="16" y="45"/>
                  </a:cubicBezTo>
                  <a:cubicBezTo>
                    <a:pt x="20" y="46"/>
                    <a:pt x="24" y="45"/>
                    <a:pt x="28" y="47"/>
                  </a:cubicBezTo>
                  <a:cubicBezTo>
                    <a:pt x="30" y="49"/>
                    <a:pt x="34" y="52"/>
                    <a:pt x="36" y="54"/>
                  </a:cubicBezTo>
                  <a:cubicBezTo>
                    <a:pt x="37" y="55"/>
                    <a:pt x="38" y="57"/>
                    <a:pt x="39" y="59"/>
                  </a:cubicBezTo>
                  <a:cubicBezTo>
                    <a:pt x="40" y="61"/>
                    <a:pt x="43" y="60"/>
                    <a:pt x="44" y="60"/>
                  </a:cubicBezTo>
                  <a:cubicBezTo>
                    <a:pt x="48" y="60"/>
                    <a:pt x="52" y="60"/>
                    <a:pt x="56" y="60"/>
                  </a:cubicBezTo>
                  <a:cubicBezTo>
                    <a:pt x="58" y="60"/>
                    <a:pt x="62" y="60"/>
                    <a:pt x="64" y="61"/>
                  </a:cubicBezTo>
                  <a:cubicBezTo>
                    <a:pt x="66" y="62"/>
                    <a:pt x="67" y="64"/>
                    <a:pt x="69" y="64"/>
                  </a:cubicBezTo>
                  <a:cubicBezTo>
                    <a:pt x="71" y="65"/>
                    <a:pt x="74" y="66"/>
                    <a:pt x="76" y="66"/>
                  </a:cubicBezTo>
                  <a:cubicBezTo>
                    <a:pt x="78" y="65"/>
                    <a:pt x="80" y="68"/>
                    <a:pt x="81" y="67"/>
                  </a:cubicBezTo>
                  <a:cubicBezTo>
                    <a:pt x="85" y="65"/>
                    <a:pt x="88" y="63"/>
                    <a:pt x="93" y="62"/>
                  </a:cubicBezTo>
                  <a:cubicBezTo>
                    <a:pt x="97" y="62"/>
                    <a:pt x="103" y="63"/>
                    <a:pt x="106" y="61"/>
                  </a:cubicBezTo>
                  <a:cubicBezTo>
                    <a:pt x="109" y="59"/>
                    <a:pt x="110" y="56"/>
                    <a:pt x="113" y="55"/>
                  </a:cubicBezTo>
                  <a:cubicBezTo>
                    <a:pt x="116" y="54"/>
                    <a:pt x="116" y="53"/>
                    <a:pt x="114" y="51"/>
                  </a:cubicBezTo>
                  <a:cubicBezTo>
                    <a:pt x="113" y="50"/>
                    <a:pt x="113" y="48"/>
                    <a:pt x="115" y="47"/>
                  </a:cubicBezTo>
                  <a:cubicBezTo>
                    <a:pt x="118" y="44"/>
                    <a:pt x="122" y="50"/>
                    <a:pt x="126" y="46"/>
                  </a:cubicBezTo>
                  <a:cubicBezTo>
                    <a:pt x="127" y="45"/>
                    <a:pt x="128" y="44"/>
                    <a:pt x="130" y="44"/>
                  </a:cubicBezTo>
                  <a:cubicBezTo>
                    <a:pt x="133" y="43"/>
                    <a:pt x="134" y="44"/>
                    <a:pt x="137" y="42"/>
                  </a:cubicBezTo>
                  <a:cubicBezTo>
                    <a:pt x="138" y="41"/>
                    <a:pt x="138" y="38"/>
                    <a:pt x="139" y="38"/>
                  </a:cubicBezTo>
                  <a:cubicBezTo>
                    <a:pt x="141" y="37"/>
                    <a:pt x="142" y="37"/>
                    <a:pt x="143" y="37"/>
                  </a:cubicBezTo>
                  <a:cubicBezTo>
                    <a:pt x="147" y="36"/>
                    <a:pt x="150" y="35"/>
                    <a:pt x="154" y="36"/>
                  </a:cubicBezTo>
                  <a:cubicBezTo>
                    <a:pt x="157" y="36"/>
                    <a:pt x="151" y="29"/>
                    <a:pt x="150" y="29"/>
                  </a:cubicBezTo>
                  <a:cubicBezTo>
                    <a:pt x="149" y="28"/>
                    <a:pt x="147" y="27"/>
                    <a:pt x="145" y="28"/>
                  </a:cubicBezTo>
                  <a:cubicBezTo>
                    <a:pt x="143" y="28"/>
                    <a:pt x="143" y="30"/>
                    <a:pt x="141" y="29"/>
                  </a:cubicBezTo>
                  <a:cubicBezTo>
                    <a:pt x="140" y="28"/>
                    <a:pt x="137" y="27"/>
                    <a:pt x="136" y="28"/>
                  </a:cubicBezTo>
                  <a:cubicBezTo>
                    <a:pt x="135" y="30"/>
                    <a:pt x="134" y="29"/>
                    <a:pt x="134" y="27"/>
                  </a:cubicBezTo>
                  <a:cubicBezTo>
                    <a:pt x="134" y="25"/>
                    <a:pt x="137" y="21"/>
                    <a:pt x="137" y="19"/>
                  </a:cubicBezTo>
                  <a:cubicBezTo>
                    <a:pt x="138" y="17"/>
                    <a:pt x="141" y="14"/>
                    <a:pt x="137" y="14"/>
                  </a:cubicBezTo>
                  <a:cubicBezTo>
                    <a:pt x="134" y="14"/>
                    <a:pt x="134" y="15"/>
                    <a:pt x="131" y="14"/>
                  </a:cubicBezTo>
                  <a:cubicBezTo>
                    <a:pt x="128" y="13"/>
                    <a:pt x="127" y="13"/>
                    <a:pt x="124" y="15"/>
                  </a:cubicBezTo>
                  <a:cubicBezTo>
                    <a:pt x="121" y="17"/>
                    <a:pt x="117" y="18"/>
                    <a:pt x="114" y="19"/>
                  </a:cubicBezTo>
                  <a:cubicBezTo>
                    <a:pt x="109" y="20"/>
                    <a:pt x="107" y="19"/>
                    <a:pt x="103" y="19"/>
                  </a:cubicBezTo>
                  <a:cubicBezTo>
                    <a:pt x="101" y="18"/>
                    <a:pt x="100" y="18"/>
                    <a:pt x="98" y="17"/>
                  </a:cubicBezTo>
                  <a:cubicBezTo>
                    <a:pt x="97" y="17"/>
                    <a:pt x="96" y="15"/>
                    <a:pt x="94" y="15"/>
                  </a:cubicBezTo>
                  <a:cubicBezTo>
                    <a:pt x="90" y="14"/>
                    <a:pt x="88" y="12"/>
                    <a:pt x="83" y="11"/>
                  </a:cubicBezTo>
                  <a:cubicBezTo>
                    <a:pt x="81" y="11"/>
                    <a:pt x="79" y="12"/>
                    <a:pt x="77" y="13"/>
                  </a:cubicBezTo>
                  <a:cubicBezTo>
                    <a:pt x="75" y="14"/>
                    <a:pt x="73" y="13"/>
                    <a:pt x="71" y="12"/>
                  </a:cubicBezTo>
                  <a:cubicBezTo>
                    <a:pt x="69" y="11"/>
                    <a:pt x="68" y="11"/>
                    <a:pt x="68" y="8"/>
                  </a:cubicBezTo>
                  <a:cubicBezTo>
                    <a:pt x="67" y="6"/>
                    <a:pt x="67" y="6"/>
                    <a:pt x="64" y="5"/>
                  </a:cubicBezTo>
                  <a:cubicBezTo>
                    <a:pt x="62" y="4"/>
                    <a:pt x="60" y="3"/>
                    <a:pt x="58" y="3"/>
                  </a:cubicBezTo>
                  <a:cubicBezTo>
                    <a:pt x="56" y="3"/>
                    <a:pt x="53" y="0"/>
                    <a:pt x="52" y="1"/>
                  </a:cubicBezTo>
                  <a:cubicBezTo>
                    <a:pt x="50" y="1"/>
                    <a:pt x="46" y="5"/>
                    <a:pt x="45" y="7"/>
                  </a:cubicBezTo>
                  <a:cubicBezTo>
                    <a:pt x="45" y="9"/>
                    <a:pt x="48" y="11"/>
                    <a:pt x="47" y="13"/>
                  </a:cubicBezTo>
                  <a:cubicBezTo>
                    <a:pt x="46" y="15"/>
                    <a:pt x="43" y="17"/>
                    <a:pt x="41" y="15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6" y="14"/>
                    <a:pt x="35" y="14"/>
                    <a:pt x="34" y="14"/>
                  </a:cubicBezTo>
                  <a:cubicBezTo>
                    <a:pt x="31" y="13"/>
                    <a:pt x="31" y="11"/>
                    <a:pt x="28" y="10"/>
                  </a:cubicBezTo>
                  <a:cubicBezTo>
                    <a:pt x="26" y="9"/>
                    <a:pt x="23" y="8"/>
                    <a:pt x="21" y="9"/>
                  </a:cubicBezTo>
                  <a:cubicBezTo>
                    <a:pt x="18" y="10"/>
                    <a:pt x="16" y="12"/>
                    <a:pt x="13" y="13"/>
                  </a:cubicBezTo>
                  <a:cubicBezTo>
                    <a:pt x="11" y="14"/>
                    <a:pt x="9" y="16"/>
                    <a:pt x="7" y="17"/>
                  </a:cubicBezTo>
                  <a:cubicBezTo>
                    <a:pt x="4" y="17"/>
                    <a:pt x="2" y="19"/>
                    <a:pt x="0" y="19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10"/>
            <p:cNvSpPr/>
            <p:nvPr/>
          </p:nvSpPr>
          <p:spPr>
            <a:xfrm>
              <a:off x="12219302" y="5133964"/>
              <a:ext cx="585987" cy="1009821"/>
            </a:xfrm>
            <a:custGeom>
              <a:avLst/>
              <a:gdLst/>
              <a:ahLst/>
              <a:cxnLst/>
              <a:rect l="l" t="t" r="r" b="b"/>
              <a:pathLst>
                <a:path w="63" h="108" extrusionOk="0">
                  <a:moveTo>
                    <a:pt x="61" y="25"/>
                  </a:moveTo>
                  <a:cubicBezTo>
                    <a:pt x="60" y="24"/>
                    <a:pt x="62" y="22"/>
                    <a:pt x="61" y="20"/>
                  </a:cubicBezTo>
                  <a:cubicBezTo>
                    <a:pt x="60" y="18"/>
                    <a:pt x="61" y="18"/>
                    <a:pt x="61" y="16"/>
                  </a:cubicBezTo>
                  <a:cubicBezTo>
                    <a:pt x="61" y="15"/>
                    <a:pt x="60" y="14"/>
                    <a:pt x="60" y="13"/>
                  </a:cubicBezTo>
                  <a:cubicBezTo>
                    <a:pt x="59" y="12"/>
                    <a:pt x="60" y="12"/>
                    <a:pt x="60" y="11"/>
                  </a:cubicBezTo>
                  <a:cubicBezTo>
                    <a:pt x="59" y="9"/>
                    <a:pt x="59" y="8"/>
                    <a:pt x="57" y="7"/>
                  </a:cubicBezTo>
                  <a:cubicBezTo>
                    <a:pt x="55" y="6"/>
                    <a:pt x="53" y="6"/>
                    <a:pt x="51" y="5"/>
                  </a:cubicBezTo>
                  <a:cubicBezTo>
                    <a:pt x="49" y="3"/>
                    <a:pt x="47" y="0"/>
                    <a:pt x="44" y="1"/>
                  </a:cubicBezTo>
                  <a:cubicBezTo>
                    <a:pt x="43" y="1"/>
                    <a:pt x="44" y="4"/>
                    <a:pt x="44" y="5"/>
                  </a:cubicBezTo>
                  <a:cubicBezTo>
                    <a:pt x="43" y="8"/>
                    <a:pt x="37" y="6"/>
                    <a:pt x="34" y="5"/>
                  </a:cubicBezTo>
                  <a:cubicBezTo>
                    <a:pt x="34" y="7"/>
                    <a:pt x="34" y="8"/>
                    <a:pt x="34" y="10"/>
                  </a:cubicBezTo>
                  <a:cubicBezTo>
                    <a:pt x="33" y="10"/>
                    <a:pt x="31" y="9"/>
                    <a:pt x="29" y="10"/>
                  </a:cubicBezTo>
                  <a:cubicBezTo>
                    <a:pt x="28" y="10"/>
                    <a:pt x="28" y="11"/>
                    <a:pt x="27" y="12"/>
                  </a:cubicBezTo>
                  <a:cubicBezTo>
                    <a:pt x="27" y="13"/>
                    <a:pt x="25" y="14"/>
                    <a:pt x="25" y="15"/>
                  </a:cubicBezTo>
                  <a:cubicBezTo>
                    <a:pt x="24" y="16"/>
                    <a:pt x="26" y="18"/>
                    <a:pt x="25" y="18"/>
                  </a:cubicBezTo>
                  <a:cubicBezTo>
                    <a:pt x="25" y="19"/>
                    <a:pt x="24" y="19"/>
                    <a:pt x="24" y="20"/>
                  </a:cubicBezTo>
                  <a:cubicBezTo>
                    <a:pt x="22" y="21"/>
                    <a:pt x="20" y="23"/>
                    <a:pt x="20" y="25"/>
                  </a:cubicBezTo>
                  <a:cubicBezTo>
                    <a:pt x="20" y="27"/>
                    <a:pt x="18" y="25"/>
                    <a:pt x="17" y="27"/>
                  </a:cubicBezTo>
                  <a:cubicBezTo>
                    <a:pt x="17" y="29"/>
                    <a:pt x="17" y="31"/>
                    <a:pt x="16" y="33"/>
                  </a:cubicBezTo>
                  <a:cubicBezTo>
                    <a:pt x="16" y="35"/>
                    <a:pt x="13" y="36"/>
                    <a:pt x="13" y="38"/>
                  </a:cubicBezTo>
                  <a:cubicBezTo>
                    <a:pt x="13" y="39"/>
                    <a:pt x="16" y="41"/>
                    <a:pt x="15" y="42"/>
                  </a:cubicBezTo>
                  <a:cubicBezTo>
                    <a:pt x="13" y="44"/>
                    <a:pt x="11" y="43"/>
                    <a:pt x="9" y="44"/>
                  </a:cubicBezTo>
                  <a:cubicBezTo>
                    <a:pt x="6" y="45"/>
                    <a:pt x="5" y="48"/>
                    <a:pt x="5" y="51"/>
                  </a:cubicBezTo>
                  <a:cubicBezTo>
                    <a:pt x="6" y="53"/>
                    <a:pt x="6" y="55"/>
                    <a:pt x="6" y="57"/>
                  </a:cubicBezTo>
                  <a:cubicBezTo>
                    <a:pt x="6" y="60"/>
                    <a:pt x="4" y="61"/>
                    <a:pt x="8" y="63"/>
                  </a:cubicBezTo>
                  <a:cubicBezTo>
                    <a:pt x="10" y="65"/>
                    <a:pt x="9" y="66"/>
                    <a:pt x="7" y="67"/>
                  </a:cubicBezTo>
                  <a:cubicBezTo>
                    <a:pt x="6" y="68"/>
                    <a:pt x="8" y="72"/>
                    <a:pt x="7" y="74"/>
                  </a:cubicBezTo>
                  <a:cubicBezTo>
                    <a:pt x="7" y="76"/>
                    <a:pt x="4" y="76"/>
                    <a:pt x="4" y="78"/>
                  </a:cubicBezTo>
                  <a:cubicBezTo>
                    <a:pt x="4" y="79"/>
                    <a:pt x="4" y="83"/>
                    <a:pt x="3" y="83"/>
                  </a:cubicBezTo>
                  <a:cubicBezTo>
                    <a:pt x="3" y="83"/>
                    <a:pt x="1" y="82"/>
                    <a:pt x="0" y="82"/>
                  </a:cubicBezTo>
                  <a:cubicBezTo>
                    <a:pt x="0" y="86"/>
                    <a:pt x="4" y="87"/>
                    <a:pt x="4" y="90"/>
                  </a:cubicBezTo>
                  <a:cubicBezTo>
                    <a:pt x="3" y="91"/>
                    <a:pt x="6" y="96"/>
                    <a:pt x="7" y="97"/>
                  </a:cubicBezTo>
                  <a:cubicBezTo>
                    <a:pt x="9" y="99"/>
                    <a:pt x="8" y="100"/>
                    <a:pt x="8" y="102"/>
                  </a:cubicBezTo>
                  <a:cubicBezTo>
                    <a:pt x="8" y="103"/>
                    <a:pt x="10" y="105"/>
                    <a:pt x="10" y="107"/>
                  </a:cubicBezTo>
                  <a:cubicBezTo>
                    <a:pt x="9" y="108"/>
                    <a:pt x="13" y="107"/>
                    <a:pt x="14" y="108"/>
                  </a:cubicBezTo>
                  <a:cubicBezTo>
                    <a:pt x="16" y="108"/>
                    <a:pt x="15" y="107"/>
                    <a:pt x="15" y="105"/>
                  </a:cubicBezTo>
                  <a:cubicBezTo>
                    <a:pt x="15" y="100"/>
                    <a:pt x="23" y="104"/>
                    <a:pt x="24" y="101"/>
                  </a:cubicBezTo>
                  <a:cubicBezTo>
                    <a:pt x="25" y="98"/>
                    <a:pt x="26" y="95"/>
                    <a:pt x="27" y="92"/>
                  </a:cubicBezTo>
                  <a:cubicBezTo>
                    <a:pt x="27" y="90"/>
                    <a:pt x="27" y="88"/>
                    <a:pt x="26" y="87"/>
                  </a:cubicBezTo>
                  <a:cubicBezTo>
                    <a:pt x="25" y="85"/>
                    <a:pt x="26" y="85"/>
                    <a:pt x="28" y="84"/>
                  </a:cubicBezTo>
                  <a:cubicBezTo>
                    <a:pt x="29" y="84"/>
                    <a:pt x="32" y="83"/>
                    <a:pt x="32" y="82"/>
                  </a:cubicBezTo>
                  <a:cubicBezTo>
                    <a:pt x="32" y="82"/>
                    <a:pt x="32" y="81"/>
                    <a:pt x="32" y="81"/>
                  </a:cubicBezTo>
                  <a:cubicBezTo>
                    <a:pt x="33" y="81"/>
                    <a:pt x="35" y="81"/>
                    <a:pt x="35" y="80"/>
                  </a:cubicBezTo>
                  <a:cubicBezTo>
                    <a:pt x="35" y="79"/>
                    <a:pt x="34" y="79"/>
                    <a:pt x="34" y="78"/>
                  </a:cubicBezTo>
                  <a:cubicBezTo>
                    <a:pt x="35" y="78"/>
                    <a:pt x="36" y="77"/>
                    <a:pt x="36" y="77"/>
                  </a:cubicBezTo>
                  <a:cubicBezTo>
                    <a:pt x="38" y="75"/>
                    <a:pt x="37" y="74"/>
                    <a:pt x="35" y="73"/>
                  </a:cubicBezTo>
                  <a:cubicBezTo>
                    <a:pt x="33" y="71"/>
                    <a:pt x="29" y="70"/>
                    <a:pt x="29" y="66"/>
                  </a:cubicBezTo>
                  <a:cubicBezTo>
                    <a:pt x="29" y="64"/>
                    <a:pt x="29" y="62"/>
                    <a:pt x="30" y="60"/>
                  </a:cubicBezTo>
                  <a:cubicBezTo>
                    <a:pt x="31" y="58"/>
                    <a:pt x="31" y="58"/>
                    <a:pt x="30" y="56"/>
                  </a:cubicBezTo>
                  <a:cubicBezTo>
                    <a:pt x="29" y="56"/>
                    <a:pt x="33" y="53"/>
                    <a:pt x="33" y="53"/>
                  </a:cubicBezTo>
                  <a:cubicBezTo>
                    <a:pt x="35" y="51"/>
                    <a:pt x="36" y="49"/>
                    <a:pt x="39" y="48"/>
                  </a:cubicBezTo>
                  <a:cubicBezTo>
                    <a:pt x="42" y="47"/>
                    <a:pt x="47" y="44"/>
                    <a:pt x="49" y="41"/>
                  </a:cubicBezTo>
                  <a:cubicBezTo>
                    <a:pt x="51" y="38"/>
                    <a:pt x="46" y="36"/>
                    <a:pt x="50" y="35"/>
                  </a:cubicBezTo>
                  <a:cubicBezTo>
                    <a:pt x="52" y="34"/>
                    <a:pt x="51" y="34"/>
                    <a:pt x="50" y="32"/>
                  </a:cubicBezTo>
                  <a:cubicBezTo>
                    <a:pt x="50" y="31"/>
                    <a:pt x="53" y="30"/>
                    <a:pt x="54" y="30"/>
                  </a:cubicBezTo>
                  <a:cubicBezTo>
                    <a:pt x="56" y="28"/>
                    <a:pt x="57" y="27"/>
                    <a:pt x="58" y="29"/>
                  </a:cubicBezTo>
                  <a:cubicBezTo>
                    <a:pt x="59" y="29"/>
                    <a:pt x="60" y="28"/>
                    <a:pt x="60" y="28"/>
                  </a:cubicBezTo>
                  <a:cubicBezTo>
                    <a:pt x="61" y="28"/>
                    <a:pt x="62" y="28"/>
                    <a:pt x="63" y="28"/>
                  </a:cubicBezTo>
                  <a:cubicBezTo>
                    <a:pt x="63" y="27"/>
                    <a:pt x="62" y="27"/>
                    <a:pt x="61" y="25"/>
                  </a:cubicBezTo>
                  <a:cubicBezTo>
                    <a:pt x="60" y="24"/>
                    <a:pt x="61" y="26"/>
                    <a:pt x="61" y="25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10"/>
            <p:cNvSpPr/>
            <p:nvPr/>
          </p:nvSpPr>
          <p:spPr>
            <a:xfrm>
              <a:off x="12649240" y="5057512"/>
              <a:ext cx="503186" cy="786831"/>
            </a:xfrm>
            <a:custGeom>
              <a:avLst/>
              <a:gdLst/>
              <a:ahLst/>
              <a:cxnLst/>
              <a:rect l="l" t="t" r="r" b="b"/>
              <a:pathLst>
                <a:path w="54" h="84" extrusionOk="0">
                  <a:moveTo>
                    <a:pt x="53" y="59"/>
                  </a:moveTo>
                  <a:cubicBezTo>
                    <a:pt x="52" y="57"/>
                    <a:pt x="49" y="56"/>
                    <a:pt x="47" y="55"/>
                  </a:cubicBezTo>
                  <a:cubicBezTo>
                    <a:pt x="44" y="53"/>
                    <a:pt x="48" y="53"/>
                    <a:pt x="49" y="51"/>
                  </a:cubicBezTo>
                  <a:cubicBezTo>
                    <a:pt x="49" y="51"/>
                    <a:pt x="45" y="45"/>
                    <a:pt x="44" y="44"/>
                  </a:cubicBezTo>
                  <a:cubicBezTo>
                    <a:pt x="44" y="44"/>
                    <a:pt x="46" y="43"/>
                    <a:pt x="46" y="43"/>
                  </a:cubicBezTo>
                  <a:cubicBezTo>
                    <a:pt x="46" y="42"/>
                    <a:pt x="44" y="39"/>
                    <a:pt x="44" y="38"/>
                  </a:cubicBezTo>
                  <a:cubicBezTo>
                    <a:pt x="44" y="37"/>
                    <a:pt x="45" y="37"/>
                    <a:pt x="45" y="36"/>
                  </a:cubicBezTo>
                  <a:cubicBezTo>
                    <a:pt x="46" y="35"/>
                    <a:pt x="44" y="33"/>
                    <a:pt x="44" y="32"/>
                  </a:cubicBezTo>
                  <a:cubicBezTo>
                    <a:pt x="42" y="30"/>
                    <a:pt x="40" y="28"/>
                    <a:pt x="42" y="26"/>
                  </a:cubicBezTo>
                  <a:cubicBezTo>
                    <a:pt x="43" y="25"/>
                    <a:pt x="45" y="24"/>
                    <a:pt x="45" y="23"/>
                  </a:cubicBezTo>
                  <a:cubicBezTo>
                    <a:pt x="46" y="21"/>
                    <a:pt x="44" y="20"/>
                    <a:pt x="44" y="19"/>
                  </a:cubicBezTo>
                  <a:cubicBezTo>
                    <a:pt x="43" y="18"/>
                    <a:pt x="36" y="15"/>
                    <a:pt x="38" y="13"/>
                  </a:cubicBezTo>
                  <a:cubicBezTo>
                    <a:pt x="38" y="13"/>
                    <a:pt x="40" y="12"/>
                    <a:pt x="40" y="12"/>
                  </a:cubicBezTo>
                  <a:cubicBezTo>
                    <a:pt x="40" y="12"/>
                    <a:pt x="37" y="10"/>
                    <a:pt x="39" y="10"/>
                  </a:cubicBezTo>
                  <a:cubicBezTo>
                    <a:pt x="42" y="10"/>
                    <a:pt x="44" y="5"/>
                    <a:pt x="41" y="3"/>
                  </a:cubicBezTo>
                  <a:cubicBezTo>
                    <a:pt x="40" y="2"/>
                    <a:pt x="38" y="2"/>
                    <a:pt x="37" y="1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2" y="1"/>
                    <a:pt x="31" y="0"/>
                    <a:pt x="29" y="1"/>
                  </a:cubicBezTo>
                  <a:cubicBezTo>
                    <a:pt x="28" y="2"/>
                    <a:pt x="26" y="4"/>
                    <a:pt x="25" y="5"/>
                  </a:cubicBezTo>
                  <a:cubicBezTo>
                    <a:pt x="25" y="6"/>
                    <a:pt x="25" y="10"/>
                    <a:pt x="24" y="10"/>
                  </a:cubicBezTo>
                  <a:cubicBezTo>
                    <a:pt x="23" y="11"/>
                    <a:pt x="22" y="12"/>
                    <a:pt x="21" y="13"/>
                  </a:cubicBezTo>
                  <a:cubicBezTo>
                    <a:pt x="20" y="13"/>
                    <a:pt x="18" y="11"/>
                    <a:pt x="17" y="11"/>
                  </a:cubicBezTo>
                  <a:cubicBezTo>
                    <a:pt x="16" y="11"/>
                    <a:pt x="15" y="12"/>
                    <a:pt x="14" y="12"/>
                  </a:cubicBezTo>
                  <a:cubicBezTo>
                    <a:pt x="11" y="13"/>
                    <a:pt x="9" y="12"/>
                    <a:pt x="7" y="10"/>
                  </a:cubicBezTo>
                  <a:cubicBezTo>
                    <a:pt x="7" y="9"/>
                    <a:pt x="5" y="7"/>
                    <a:pt x="4" y="7"/>
                  </a:cubicBezTo>
                  <a:cubicBezTo>
                    <a:pt x="3" y="7"/>
                    <a:pt x="1" y="9"/>
                    <a:pt x="0" y="9"/>
                  </a:cubicBezTo>
                  <a:cubicBezTo>
                    <a:pt x="2" y="11"/>
                    <a:pt x="5" y="13"/>
                    <a:pt x="8" y="14"/>
                  </a:cubicBezTo>
                  <a:cubicBezTo>
                    <a:pt x="9" y="14"/>
                    <a:pt x="11" y="15"/>
                    <a:pt x="12" y="16"/>
                  </a:cubicBezTo>
                  <a:cubicBezTo>
                    <a:pt x="13" y="17"/>
                    <a:pt x="13" y="18"/>
                    <a:pt x="14" y="19"/>
                  </a:cubicBezTo>
                  <a:cubicBezTo>
                    <a:pt x="14" y="20"/>
                    <a:pt x="13" y="20"/>
                    <a:pt x="14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5"/>
                    <a:pt x="14" y="26"/>
                    <a:pt x="15" y="27"/>
                  </a:cubicBezTo>
                  <a:cubicBezTo>
                    <a:pt x="15" y="27"/>
                    <a:pt x="16" y="29"/>
                    <a:pt x="16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33"/>
                    <a:pt x="17" y="36"/>
                    <a:pt x="17" y="36"/>
                  </a:cubicBezTo>
                  <a:cubicBezTo>
                    <a:pt x="18" y="37"/>
                    <a:pt x="20" y="38"/>
                    <a:pt x="21" y="38"/>
                  </a:cubicBezTo>
                  <a:cubicBezTo>
                    <a:pt x="22" y="39"/>
                    <a:pt x="22" y="40"/>
                    <a:pt x="22" y="41"/>
                  </a:cubicBezTo>
                  <a:cubicBezTo>
                    <a:pt x="22" y="42"/>
                    <a:pt x="23" y="43"/>
                    <a:pt x="23" y="44"/>
                  </a:cubicBezTo>
                  <a:cubicBezTo>
                    <a:pt x="23" y="45"/>
                    <a:pt x="21" y="44"/>
                    <a:pt x="20" y="44"/>
                  </a:cubicBezTo>
                  <a:cubicBezTo>
                    <a:pt x="19" y="44"/>
                    <a:pt x="16" y="48"/>
                    <a:pt x="16" y="49"/>
                  </a:cubicBezTo>
                  <a:cubicBezTo>
                    <a:pt x="15" y="50"/>
                    <a:pt x="14" y="50"/>
                    <a:pt x="13" y="51"/>
                  </a:cubicBezTo>
                  <a:cubicBezTo>
                    <a:pt x="12" y="52"/>
                    <a:pt x="11" y="53"/>
                    <a:pt x="10" y="54"/>
                  </a:cubicBezTo>
                  <a:cubicBezTo>
                    <a:pt x="9" y="54"/>
                    <a:pt x="4" y="58"/>
                    <a:pt x="4" y="57"/>
                  </a:cubicBezTo>
                  <a:cubicBezTo>
                    <a:pt x="4" y="59"/>
                    <a:pt x="2" y="60"/>
                    <a:pt x="2" y="62"/>
                  </a:cubicBezTo>
                  <a:cubicBezTo>
                    <a:pt x="3" y="64"/>
                    <a:pt x="2" y="67"/>
                    <a:pt x="4" y="67"/>
                  </a:cubicBezTo>
                  <a:cubicBezTo>
                    <a:pt x="5" y="67"/>
                    <a:pt x="4" y="72"/>
                    <a:pt x="4" y="73"/>
                  </a:cubicBezTo>
                  <a:cubicBezTo>
                    <a:pt x="4" y="75"/>
                    <a:pt x="2" y="77"/>
                    <a:pt x="4" y="78"/>
                  </a:cubicBezTo>
                  <a:cubicBezTo>
                    <a:pt x="4" y="78"/>
                    <a:pt x="8" y="79"/>
                    <a:pt x="7" y="80"/>
                  </a:cubicBezTo>
                  <a:cubicBezTo>
                    <a:pt x="7" y="80"/>
                    <a:pt x="5" y="81"/>
                    <a:pt x="5" y="81"/>
                  </a:cubicBezTo>
                  <a:cubicBezTo>
                    <a:pt x="7" y="81"/>
                    <a:pt x="7" y="79"/>
                    <a:pt x="8" y="79"/>
                  </a:cubicBezTo>
                  <a:cubicBezTo>
                    <a:pt x="10" y="78"/>
                    <a:pt x="8" y="83"/>
                    <a:pt x="8" y="83"/>
                  </a:cubicBezTo>
                  <a:cubicBezTo>
                    <a:pt x="8" y="83"/>
                    <a:pt x="11" y="80"/>
                    <a:pt x="11" y="80"/>
                  </a:cubicBezTo>
                  <a:cubicBezTo>
                    <a:pt x="12" y="79"/>
                    <a:pt x="11" y="83"/>
                    <a:pt x="11" y="83"/>
                  </a:cubicBezTo>
                  <a:cubicBezTo>
                    <a:pt x="14" y="84"/>
                    <a:pt x="20" y="81"/>
                    <a:pt x="23" y="80"/>
                  </a:cubicBezTo>
                  <a:cubicBezTo>
                    <a:pt x="27" y="79"/>
                    <a:pt x="31" y="79"/>
                    <a:pt x="36" y="78"/>
                  </a:cubicBezTo>
                  <a:cubicBezTo>
                    <a:pt x="39" y="74"/>
                    <a:pt x="43" y="71"/>
                    <a:pt x="46" y="68"/>
                  </a:cubicBezTo>
                  <a:cubicBezTo>
                    <a:pt x="48" y="66"/>
                    <a:pt x="54" y="62"/>
                    <a:pt x="53" y="59"/>
                  </a:cubicBezTo>
                  <a:cubicBezTo>
                    <a:pt x="52" y="57"/>
                    <a:pt x="54" y="62"/>
                    <a:pt x="53" y="59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10"/>
            <p:cNvSpPr/>
            <p:nvPr/>
          </p:nvSpPr>
          <p:spPr>
            <a:xfrm>
              <a:off x="11929493" y="4965129"/>
              <a:ext cx="1194269" cy="1000263"/>
            </a:xfrm>
            <a:custGeom>
              <a:avLst/>
              <a:gdLst/>
              <a:ahLst/>
              <a:cxnLst/>
              <a:rect l="l" t="t" r="r" b="b"/>
              <a:pathLst>
                <a:path w="128" h="107" extrusionOk="0">
                  <a:moveTo>
                    <a:pt x="34" y="101"/>
                  </a:moveTo>
                  <a:cubicBezTo>
                    <a:pt x="34" y="101"/>
                    <a:pt x="35" y="98"/>
                    <a:pt x="35" y="97"/>
                  </a:cubicBezTo>
                  <a:cubicBezTo>
                    <a:pt x="35" y="95"/>
                    <a:pt x="36" y="94"/>
                    <a:pt x="38" y="93"/>
                  </a:cubicBezTo>
                  <a:cubicBezTo>
                    <a:pt x="40" y="91"/>
                    <a:pt x="38" y="88"/>
                    <a:pt x="38" y="87"/>
                  </a:cubicBezTo>
                  <a:cubicBezTo>
                    <a:pt x="38" y="84"/>
                    <a:pt x="42" y="84"/>
                    <a:pt x="39" y="82"/>
                  </a:cubicBezTo>
                  <a:cubicBezTo>
                    <a:pt x="37" y="80"/>
                    <a:pt x="36" y="80"/>
                    <a:pt x="37" y="77"/>
                  </a:cubicBezTo>
                  <a:cubicBezTo>
                    <a:pt x="38" y="75"/>
                    <a:pt x="37" y="73"/>
                    <a:pt x="37" y="71"/>
                  </a:cubicBezTo>
                  <a:cubicBezTo>
                    <a:pt x="36" y="68"/>
                    <a:pt x="35" y="65"/>
                    <a:pt x="38" y="63"/>
                  </a:cubicBezTo>
                  <a:cubicBezTo>
                    <a:pt x="39" y="62"/>
                    <a:pt x="41" y="62"/>
                    <a:pt x="42" y="61"/>
                  </a:cubicBezTo>
                  <a:cubicBezTo>
                    <a:pt x="43" y="61"/>
                    <a:pt x="44" y="62"/>
                    <a:pt x="45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4" y="55"/>
                    <a:pt x="46" y="54"/>
                    <a:pt x="47" y="52"/>
                  </a:cubicBezTo>
                  <a:cubicBezTo>
                    <a:pt x="47" y="51"/>
                    <a:pt x="48" y="48"/>
                    <a:pt x="48" y="46"/>
                  </a:cubicBezTo>
                  <a:cubicBezTo>
                    <a:pt x="48" y="44"/>
                    <a:pt x="52" y="44"/>
                    <a:pt x="51" y="43"/>
                  </a:cubicBezTo>
                  <a:cubicBezTo>
                    <a:pt x="51" y="41"/>
                    <a:pt x="53" y="40"/>
                    <a:pt x="54" y="38"/>
                  </a:cubicBezTo>
                  <a:cubicBezTo>
                    <a:pt x="56" y="36"/>
                    <a:pt x="56" y="37"/>
                    <a:pt x="56" y="34"/>
                  </a:cubicBezTo>
                  <a:cubicBezTo>
                    <a:pt x="55" y="33"/>
                    <a:pt x="59" y="28"/>
                    <a:pt x="60" y="28"/>
                  </a:cubicBezTo>
                  <a:cubicBezTo>
                    <a:pt x="61" y="27"/>
                    <a:pt x="64" y="28"/>
                    <a:pt x="65" y="28"/>
                  </a:cubicBezTo>
                  <a:cubicBezTo>
                    <a:pt x="65" y="26"/>
                    <a:pt x="65" y="25"/>
                    <a:pt x="65" y="23"/>
                  </a:cubicBezTo>
                  <a:cubicBezTo>
                    <a:pt x="68" y="24"/>
                    <a:pt x="70" y="24"/>
                    <a:pt x="72" y="25"/>
                  </a:cubicBezTo>
                  <a:cubicBezTo>
                    <a:pt x="76" y="25"/>
                    <a:pt x="74" y="21"/>
                    <a:pt x="75" y="19"/>
                  </a:cubicBezTo>
                  <a:cubicBezTo>
                    <a:pt x="75" y="19"/>
                    <a:pt x="77" y="19"/>
                    <a:pt x="78" y="19"/>
                  </a:cubicBezTo>
                  <a:cubicBezTo>
                    <a:pt x="79" y="18"/>
                    <a:pt x="81" y="16"/>
                    <a:pt x="82" y="18"/>
                  </a:cubicBezTo>
                  <a:cubicBezTo>
                    <a:pt x="84" y="19"/>
                    <a:pt x="84" y="21"/>
                    <a:pt x="86" y="22"/>
                  </a:cubicBezTo>
                  <a:cubicBezTo>
                    <a:pt x="87" y="22"/>
                    <a:pt x="89" y="22"/>
                    <a:pt x="90" y="22"/>
                  </a:cubicBezTo>
                  <a:cubicBezTo>
                    <a:pt x="91" y="22"/>
                    <a:pt x="92" y="21"/>
                    <a:pt x="94" y="21"/>
                  </a:cubicBezTo>
                  <a:cubicBezTo>
                    <a:pt x="95" y="21"/>
                    <a:pt x="96" y="23"/>
                    <a:pt x="98" y="23"/>
                  </a:cubicBezTo>
                  <a:cubicBezTo>
                    <a:pt x="98" y="22"/>
                    <a:pt x="102" y="20"/>
                    <a:pt x="102" y="20"/>
                  </a:cubicBezTo>
                  <a:cubicBezTo>
                    <a:pt x="102" y="17"/>
                    <a:pt x="102" y="16"/>
                    <a:pt x="103" y="14"/>
                  </a:cubicBezTo>
                  <a:cubicBezTo>
                    <a:pt x="104" y="13"/>
                    <a:pt x="106" y="11"/>
                    <a:pt x="107" y="11"/>
                  </a:cubicBezTo>
                  <a:cubicBezTo>
                    <a:pt x="108" y="11"/>
                    <a:pt x="109" y="11"/>
                    <a:pt x="110" y="11"/>
                  </a:cubicBezTo>
                  <a:cubicBezTo>
                    <a:pt x="111" y="11"/>
                    <a:pt x="111" y="10"/>
                    <a:pt x="112" y="10"/>
                  </a:cubicBezTo>
                  <a:cubicBezTo>
                    <a:pt x="113" y="10"/>
                    <a:pt x="115" y="12"/>
                    <a:pt x="116" y="12"/>
                  </a:cubicBezTo>
                  <a:cubicBezTo>
                    <a:pt x="118" y="13"/>
                    <a:pt x="119" y="14"/>
                    <a:pt x="119" y="17"/>
                  </a:cubicBezTo>
                  <a:cubicBezTo>
                    <a:pt x="121" y="17"/>
                    <a:pt x="126" y="14"/>
                    <a:pt x="124" y="12"/>
                  </a:cubicBezTo>
                  <a:cubicBezTo>
                    <a:pt x="126" y="13"/>
                    <a:pt x="121" y="13"/>
                    <a:pt x="120" y="13"/>
                  </a:cubicBezTo>
                  <a:cubicBezTo>
                    <a:pt x="125" y="12"/>
                    <a:pt x="118" y="9"/>
                    <a:pt x="117" y="10"/>
                  </a:cubicBezTo>
                  <a:cubicBezTo>
                    <a:pt x="118" y="9"/>
                    <a:pt x="119" y="10"/>
                    <a:pt x="119" y="10"/>
                  </a:cubicBezTo>
                  <a:cubicBezTo>
                    <a:pt x="121" y="10"/>
                    <a:pt x="123" y="10"/>
                    <a:pt x="124" y="9"/>
                  </a:cubicBezTo>
                  <a:cubicBezTo>
                    <a:pt x="125" y="9"/>
                    <a:pt x="128" y="7"/>
                    <a:pt x="127" y="6"/>
                  </a:cubicBezTo>
                  <a:cubicBezTo>
                    <a:pt x="125" y="5"/>
                    <a:pt x="122" y="4"/>
                    <a:pt x="119" y="3"/>
                  </a:cubicBezTo>
                  <a:cubicBezTo>
                    <a:pt x="118" y="2"/>
                    <a:pt x="117" y="4"/>
                    <a:pt x="116" y="5"/>
                  </a:cubicBezTo>
                  <a:cubicBezTo>
                    <a:pt x="116" y="5"/>
                    <a:pt x="114" y="8"/>
                    <a:pt x="114" y="7"/>
                  </a:cubicBezTo>
                  <a:cubicBezTo>
                    <a:pt x="114" y="7"/>
                    <a:pt x="114" y="6"/>
                    <a:pt x="114" y="5"/>
                  </a:cubicBezTo>
                  <a:cubicBezTo>
                    <a:pt x="114" y="5"/>
                    <a:pt x="112" y="5"/>
                    <a:pt x="112" y="5"/>
                  </a:cubicBezTo>
                  <a:cubicBezTo>
                    <a:pt x="113" y="4"/>
                    <a:pt x="115" y="5"/>
                    <a:pt x="115" y="4"/>
                  </a:cubicBezTo>
                  <a:cubicBezTo>
                    <a:pt x="115" y="4"/>
                    <a:pt x="112" y="4"/>
                    <a:pt x="112" y="4"/>
                  </a:cubicBezTo>
                  <a:cubicBezTo>
                    <a:pt x="112" y="3"/>
                    <a:pt x="116" y="3"/>
                    <a:pt x="116" y="2"/>
                  </a:cubicBezTo>
                  <a:cubicBezTo>
                    <a:pt x="115" y="1"/>
                    <a:pt x="109" y="0"/>
                    <a:pt x="110" y="2"/>
                  </a:cubicBezTo>
                  <a:cubicBezTo>
                    <a:pt x="111" y="3"/>
                    <a:pt x="111" y="3"/>
                    <a:pt x="110" y="4"/>
                  </a:cubicBezTo>
                  <a:cubicBezTo>
                    <a:pt x="109" y="5"/>
                    <a:pt x="107" y="7"/>
                    <a:pt x="106" y="7"/>
                  </a:cubicBezTo>
                  <a:cubicBezTo>
                    <a:pt x="105" y="7"/>
                    <a:pt x="106" y="3"/>
                    <a:pt x="106" y="3"/>
                  </a:cubicBezTo>
                  <a:cubicBezTo>
                    <a:pt x="106" y="2"/>
                    <a:pt x="101" y="9"/>
                    <a:pt x="100" y="9"/>
                  </a:cubicBezTo>
                  <a:cubicBezTo>
                    <a:pt x="97" y="9"/>
                    <a:pt x="100" y="5"/>
                    <a:pt x="101" y="4"/>
                  </a:cubicBezTo>
                  <a:cubicBezTo>
                    <a:pt x="102" y="4"/>
                    <a:pt x="103" y="2"/>
                    <a:pt x="103" y="2"/>
                  </a:cubicBezTo>
                  <a:cubicBezTo>
                    <a:pt x="102" y="1"/>
                    <a:pt x="100" y="0"/>
                    <a:pt x="100" y="1"/>
                  </a:cubicBezTo>
                  <a:cubicBezTo>
                    <a:pt x="100" y="1"/>
                    <a:pt x="101" y="2"/>
                    <a:pt x="101" y="2"/>
                  </a:cubicBezTo>
                  <a:cubicBezTo>
                    <a:pt x="101" y="2"/>
                    <a:pt x="99" y="2"/>
                    <a:pt x="98" y="2"/>
                  </a:cubicBezTo>
                  <a:cubicBezTo>
                    <a:pt x="97" y="3"/>
                    <a:pt x="98" y="2"/>
                    <a:pt x="97" y="1"/>
                  </a:cubicBezTo>
                  <a:cubicBezTo>
                    <a:pt x="97" y="1"/>
                    <a:pt x="95" y="3"/>
                    <a:pt x="95" y="3"/>
                  </a:cubicBezTo>
                  <a:cubicBezTo>
                    <a:pt x="95" y="4"/>
                    <a:pt x="97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5"/>
                    <a:pt x="94" y="6"/>
                    <a:pt x="94" y="7"/>
                  </a:cubicBezTo>
                  <a:cubicBezTo>
                    <a:pt x="95" y="5"/>
                    <a:pt x="91" y="6"/>
                    <a:pt x="91" y="6"/>
                  </a:cubicBezTo>
                  <a:cubicBezTo>
                    <a:pt x="91" y="6"/>
                    <a:pt x="93" y="5"/>
                    <a:pt x="93" y="4"/>
                  </a:cubicBezTo>
                  <a:cubicBezTo>
                    <a:pt x="93" y="5"/>
                    <a:pt x="89" y="6"/>
                    <a:pt x="88" y="6"/>
                  </a:cubicBezTo>
                  <a:cubicBezTo>
                    <a:pt x="87" y="6"/>
                    <a:pt x="91" y="9"/>
                    <a:pt x="91" y="9"/>
                  </a:cubicBezTo>
                  <a:cubicBezTo>
                    <a:pt x="91" y="9"/>
                    <a:pt x="90" y="11"/>
                    <a:pt x="90" y="11"/>
                  </a:cubicBezTo>
                  <a:cubicBezTo>
                    <a:pt x="90" y="11"/>
                    <a:pt x="87" y="8"/>
                    <a:pt x="87" y="8"/>
                  </a:cubicBezTo>
                  <a:cubicBezTo>
                    <a:pt x="87" y="8"/>
                    <a:pt x="85" y="11"/>
                    <a:pt x="85" y="8"/>
                  </a:cubicBezTo>
                  <a:cubicBezTo>
                    <a:pt x="84" y="7"/>
                    <a:pt x="81" y="9"/>
                    <a:pt x="80" y="8"/>
                  </a:cubicBezTo>
                  <a:cubicBezTo>
                    <a:pt x="81" y="9"/>
                    <a:pt x="84" y="9"/>
                    <a:pt x="84" y="10"/>
                  </a:cubicBezTo>
                  <a:cubicBezTo>
                    <a:pt x="84" y="10"/>
                    <a:pt x="83" y="10"/>
                    <a:pt x="83" y="11"/>
                  </a:cubicBezTo>
                  <a:cubicBezTo>
                    <a:pt x="83" y="12"/>
                    <a:pt x="84" y="12"/>
                    <a:pt x="84" y="13"/>
                  </a:cubicBezTo>
                  <a:cubicBezTo>
                    <a:pt x="84" y="13"/>
                    <a:pt x="81" y="12"/>
                    <a:pt x="81" y="11"/>
                  </a:cubicBezTo>
                  <a:cubicBezTo>
                    <a:pt x="80" y="11"/>
                    <a:pt x="80" y="12"/>
                    <a:pt x="80" y="13"/>
                  </a:cubicBezTo>
                  <a:cubicBezTo>
                    <a:pt x="79" y="13"/>
                    <a:pt x="79" y="12"/>
                    <a:pt x="79" y="11"/>
                  </a:cubicBezTo>
                  <a:cubicBezTo>
                    <a:pt x="79" y="11"/>
                    <a:pt x="77" y="13"/>
                    <a:pt x="77" y="13"/>
                  </a:cubicBezTo>
                  <a:cubicBezTo>
                    <a:pt x="76" y="14"/>
                    <a:pt x="78" y="14"/>
                    <a:pt x="78" y="15"/>
                  </a:cubicBezTo>
                  <a:cubicBezTo>
                    <a:pt x="78" y="15"/>
                    <a:pt x="76" y="15"/>
                    <a:pt x="76" y="15"/>
                  </a:cubicBezTo>
                  <a:cubicBezTo>
                    <a:pt x="75" y="14"/>
                    <a:pt x="76" y="13"/>
                    <a:pt x="76" y="12"/>
                  </a:cubicBezTo>
                  <a:cubicBezTo>
                    <a:pt x="76" y="12"/>
                    <a:pt x="73" y="14"/>
                    <a:pt x="73" y="14"/>
                  </a:cubicBezTo>
                  <a:cubicBezTo>
                    <a:pt x="73" y="14"/>
                    <a:pt x="73" y="14"/>
                    <a:pt x="74" y="14"/>
                  </a:cubicBezTo>
                  <a:cubicBezTo>
                    <a:pt x="73" y="14"/>
                    <a:pt x="72" y="16"/>
                    <a:pt x="72" y="16"/>
                  </a:cubicBezTo>
                  <a:cubicBezTo>
                    <a:pt x="71" y="15"/>
                    <a:pt x="73" y="14"/>
                    <a:pt x="72" y="14"/>
                  </a:cubicBezTo>
                  <a:cubicBezTo>
                    <a:pt x="71" y="13"/>
                    <a:pt x="70" y="13"/>
                    <a:pt x="70" y="12"/>
                  </a:cubicBezTo>
                  <a:cubicBezTo>
                    <a:pt x="70" y="12"/>
                    <a:pt x="72" y="12"/>
                    <a:pt x="72" y="12"/>
                  </a:cubicBezTo>
                  <a:cubicBezTo>
                    <a:pt x="72" y="11"/>
                    <a:pt x="69" y="10"/>
                    <a:pt x="68" y="10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9" y="13"/>
                    <a:pt x="65" y="14"/>
                    <a:pt x="66" y="14"/>
                  </a:cubicBezTo>
                  <a:cubicBezTo>
                    <a:pt x="66" y="14"/>
                    <a:pt x="68" y="14"/>
                    <a:pt x="68" y="14"/>
                  </a:cubicBezTo>
                  <a:cubicBezTo>
                    <a:pt x="68" y="14"/>
                    <a:pt x="67" y="14"/>
                    <a:pt x="67" y="14"/>
                  </a:cubicBezTo>
                  <a:cubicBezTo>
                    <a:pt x="68" y="16"/>
                    <a:pt x="70" y="14"/>
                    <a:pt x="69" y="14"/>
                  </a:cubicBezTo>
                  <a:cubicBezTo>
                    <a:pt x="70" y="15"/>
                    <a:pt x="69" y="16"/>
                    <a:pt x="69" y="16"/>
                  </a:cubicBezTo>
                  <a:cubicBezTo>
                    <a:pt x="69" y="17"/>
                    <a:pt x="67" y="15"/>
                    <a:pt x="67" y="15"/>
                  </a:cubicBezTo>
                  <a:cubicBezTo>
                    <a:pt x="66" y="15"/>
                    <a:pt x="66" y="14"/>
                    <a:pt x="65" y="14"/>
                  </a:cubicBezTo>
                  <a:cubicBezTo>
                    <a:pt x="65" y="14"/>
                    <a:pt x="64" y="16"/>
                    <a:pt x="63" y="15"/>
                  </a:cubicBezTo>
                  <a:cubicBezTo>
                    <a:pt x="63" y="14"/>
                    <a:pt x="60" y="16"/>
                    <a:pt x="60" y="16"/>
                  </a:cubicBezTo>
                  <a:cubicBezTo>
                    <a:pt x="60" y="16"/>
                    <a:pt x="60" y="19"/>
                    <a:pt x="60" y="19"/>
                  </a:cubicBezTo>
                  <a:cubicBezTo>
                    <a:pt x="60" y="20"/>
                    <a:pt x="61" y="17"/>
                    <a:pt x="62" y="18"/>
                  </a:cubicBezTo>
                  <a:cubicBezTo>
                    <a:pt x="62" y="18"/>
                    <a:pt x="64" y="19"/>
                    <a:pt x="64" y="18"/>
                  </a:cubicBezTo>
                  <a:cubicBezTo>
                    <a:pt x="64" y="19"/>
                    <a:pt x="63" y="19"/>
                    <a:pt x="63" y="20"/>
                  </a:cubicBezTo>
                  <a:cubicBezTo>
                    <a:pt x="62" y="20"/>
                    <a:pt x="63" y="22"/>
                    <a:pt x="62" y="22"/>
                  </a:cubicBezTo>
                  <a:cubicBezTo>
                    <a:pt x="62" y="23"/>
                    <a:pt x="61" y="21"/>
                    <a:pt x="61" y="21"/>
                  </a:cubicBezTo>
                  <a:cubicBezTo>
                    <a:pt x="60" y="21"/>
                    <a:pt x="60" y="23"/>
                    <a:pt x="59" y="23"/>
                  </a:cubicBezTo>
                  <a:cubicBezTo>
                    <a:pt x="59" y="23"/>
                    <a:pt x="59" y="21"/>
                    <a:pt x="59" y="21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7" y="22"/>
                    <a:pt x="57" y="20"/>
                    <a:pt x="57" y="20"/>
                  </a:cubicBezTo>
                  <a:cubicBezTo>
                    <a:pt x="57" y="19"/>
                    <a:pt x="56" y="22"/>
                    <a:pt x="55" y="22"/>
                  </a:cubicBezTo>
                  <a:cubicBezTo>
                    <a:pt x="53" y="23"/>
                    <a:pt x="56" y="17"/>
                    <a:pt x="56" y="17"/>
                  </a:cubicBezTo>
                  <a:cubicBezTo>
                    <a:pt x="55" y="17"/>
                    <a:pt x="53" y="18"/>
                    <a:pt x="53" y="18"/>
                  </a:cubicBezTo>
                  <a:cubicBezTo>
                    <a:pt x="52" y="19"/>
                    <a:pt x="54" y="20"/>
                    <a:pt x="54" y="20"/>
                  </a:cubicBezTo>
                  <a:cubicBezTo>
                    <a:pt x="53" y="20"/>
                    <a:pt x="53" y="20"/>
                    <a:pt x="52" y="20"/>
                  </a:cubicBezTo>
                  <a:cubicBezTo>
                    <a:pt x="52" y="20"/>
                    <a:pt x="52" y="21"/>
                    <a:pt x="51" y="22"/>
                  </a:cubicBezTo>
                  <a:cubicBezTo>
                    <a:pt x="52" y="21"/>
                    <a:pt x="47" y="21"/>
                    <a:pt x="49" y="22"/>
                  </a:cubicBezTo>
                  <a:cubicBezTo>
                    <a:pt x="49" y="23"/>
                    <a:pt x="51" y="22"/>
                    <a:pt x="51" y="22"/>
                  </a:cubicBezTo>
                  <a:cubicBezTo>
                    <a:pt x="51" y="22"/>
                    <a:pt x="50" y="23"/>
                    <a:pt x="51" y="23"/>
                  </a:cubicBezTo>
                  <a:cubicBezTo>
                    <a:pt x="51" y="23"/>
                    <a:pt x="52" y="23"/>
                    <a:pt x="52" y="22"/>
                  </a:cubicBezTo>
                  <a:cubicBezTo>
                    <a:pt x="52" y="22"/>
                    <a:pt x="52" y="24"/>
                    <a:pt x="51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48" y="24"/>
                    <a:pt x="48" y="26"/>
                    <a:pt x="47" y="26"/>
                  </a:cubicBezTo>
                  <a:cubicBezTo>
                    <a:pt x="47" y="26"/>
                    <a:pt x="44" y="26"/>
                    <a:pt x="44" y="26"/>
                  </a:cubicBezTo>
                  <a:cubicBezTo>
                    <a:pt x="44" y="29"/>
                    <a:pt x="51" y="25"/>
                    <a:pt x="51" y="25"/>
                  </a:cubicBezTo>
                  <a:cubicBezTo>
                    <a:pt x="52" y="25"/>
                    <a:pt x="53" y="24"/>
                    <a:pt x="54" y="25"/>
                  </a:cubicBezTo>
                  <a:cubicBezTo>
                    <a:pt x="56" y="25"/>
                    <a:pt x="55" y="23"/>
                    <a:pt x="54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5"/>
                    <a:pt x="57" y="23"/>
                    <a:pt x="58" y="23"/>
                  </a:cubicBezTo>
                  <a:cubicBezTo>
                    <a:pt x="57" y="23"/>
                    <a:pt x="57" y="25"/>
                    <a:pt x="56" y="25"/>
                  </a:cubicBezTo>
                  <a:cubicBezTo>
                    <a:pt x="57" y="25"/>
                    <a:pt x="58" y="25"/>
                    <a:pt x="58" y="25"/>
                  </a:cubicBezTo>
                  <a:cubicBezTo>
                    <a:pt x="58" y="25"/>
                    <a:pt x="56" y="26"/>
                    <a:pt x="56" y="27"/>
                  </a:cubicBezTo>
                  <a:cubicBezTo>
                    <a:pt x="56" y="27"/>
                    <a:pt x="61" y="25"/>
                    <a:pt x="61" y="26"/>
                  </a:cubicBezTo>
                  <a:cubicBezTo>
                    <a:pt x="60" y="27"/>
                    <a:pt x="57" y="26"/>
                    <a:pt x="57" y="28"/>
                  </a:cubicBezTo>
                  <a:cubicBezTo>
                    <a:pt x="56" y="31"/>
                    <a:pt x="54" y="27"/>
                    <a:pt x="54" y="27"/>
                  </a:cubicBezTo>
                  <a:cubicBezTo>
                    <a:pt x="54" y="26"/>
                    <a:pt x="54" y="29"/>
                    <a:pt x="54" y="29"/>
                  </a:cubicBezTo>
                  <a:cubicBezTo>
                    <a:pt x="54" y="29"/>
                    <a:pt x="53" y="27"/>
                    <a:pt x="52" y="27"/>
                  </a:cubicBezTo>
                  <a:cubicBezTo>
                    <a:pt x="51" y="28"/>
                    <a:pt x="49" y="30"/>
                    <a:pt x="49" y="31"/>
                  </a:cubicBezTo>
                  <a:cubicBezTo>
                    <a:pt x="49" y="31"/>
                    <a:pt x="51" y="30"/>
                    <a:pt x="51" y="30"/>
                  </a:cubicBezTo>
                  <a:cubicBezTo>
                    <a:pt x="51" y="31"/>
                    <a:pt x="53" y="30"/>
                    <a:pt x="53" y="31"/>
                  </a:cubicBezTo>
                  <a:cubicBezTo>
                    <a:pt x="53" y="30"/>
                    <a:pt x="50" y="31"/>
                    <a:pt x="50" y="32"/>
                  </a:cubicBezTo>
                  <a:cubicBezTo>
                    <a:pt x="51" y="33"/>
                    <a:pt x="54" y="31"/>
                    <a:pt x="53" y="33"/>
                  </a:cubicBezTo>
                  <a:cubicBezTo>
                    <a:pt x="54" y="31"/>
                    <a:pt x="47" y="34"/>
                    <a:pt x="47" y="34"/>
                  </a:cubicBezTo>
                  <a:cubicBezTo>
                    <a:pt x="47" y="33"/>
                    <a:pt x="53" y="35"/>
                    <a:pt x="52" y="35"/>
                  </a:cubicBezTo>
                  <a:cubicBezTo>
                    <a:pt x="51" y="36"/>
                    <a:pt x="50" y="34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6"/>
                    <a:pt x="46" y="34"/>
                    <a:pt x="45" y="36"/>
                  </a:cubicBezTo>
                  <a:cubicBezTo>
                    <a:pt x="45" y="36"/>
                    <a:pt x="48" y="36"/>
                    <a:pt x="48" y="36"/>
                  </a:cubicBezTo>
                  <a:cubicBezTo>
                    <a:pt x="46" y="38"/>
                    <a:pt x="44" y="36"/>
                    <a:pt x="45" y="39"/>
                  </a:cubicBezTo>
                  <a:cubicBezTo>
                    <a:pt x="45" y="39"/>
                    <a:pt x="43" y="40"/>
                    <a:pt x="43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2" y="42"/>
                    <a:pt x="42" y="42"/>
                  </a:cubicBezTo>
                  <a:cubicBezTo>
                    <a:pt x="43" y="42"/>
                    <a:pt x="42" y="43"/>
                    <a:pt x="42" y="43"/>
                  </a:cubicBezTo>
                  <a:cubicBezTo>
                    <a:pt x="43" y="43"/>
                    <a:pt x="45" y="44"/>
                    <a:pt x="46" y="43"/>
                  </a:cubicBezTo>
                  <a:cubicBezTo>
                    <a:pt x="44" y="44"/>
                    <a:pt x="44" y="44"/>
                    <a:pt x="42" y="44"/>
                  </a:cubicBezTo>
                  <a:cubicBezTo>
                    <a:pt x="41" y="44"/>
                    <a:pt x="38" y="44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39" y="45"/>
                    <a:pt x="38" y="46"/>
                    <a:pt x="38" y="46"/>
                  </a:cubicBezTo>
                  <a:cubicBezTo>
                    <a:pt x="38" y="46"/>
                    <a:pt x="40" y="45"/>
                    <a:pt x="40" y="46"/>
                  </a:cubicBezTo>
                  <a:cubicBezTo>
                    <a:pt x="40" y="46"/>
                    <a:pt x="38" y="48"/>
                    <a:pt x="38" y="48"/>
                  </a:cubicBezTo>
                  <a:cubicBezTo>
                    <a:pt x="38" y="48"/>
                    <a:pt x="39" y="48"/>
                    <a:pt x="39" y="49"/>
                  </a:cubicBezTo>
                  <a:cubicBezTo>
                    <a:pt x="39" y="49"/>
                    <a:pt x="37" y="49"/>
                    <a:pt x="37" y="49"/>
                  </a:cubicBezTo>
                  <a:cubicBezTo>
                    <a:pt x="37" y="49"/>
                    <a:pt x="39" y="50"/>
                    <a:pt x="39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7" y="51"/>
                    <a:pt x="38" y="52"/>
                    <a:pt x="39" y="52"/>
                  </a:cubicBezTo>
                  <a:cubicBezTo>
                    <a:pt x="37" y="52"/>
                    <a:pt x="35" y="52"/>
                    <a:pt x="34" y="54"/>
                  </a:cubicBezTo>
                  <a:cubicBezTo>
                    <a:pt x="34" y="55"/>
                    <a:pt x="30" y="54"/>
                    <a:pt x="30" y="54"/>
                  </a:cubicBezTo>
                  <a:cubicBezTo>
                    <a:pt x="30" y="57"/>
                    <a:pt x="36" y="54"/>
                    <a:pt x="37" y="54"/>
                  </a:cubicBezTo>
                  <a:cubicBezTo>
                    <a:pt x="36" y="54"/>
                    <a:pt x="35" y="56"/>
                    <a:pt x="35" y="56"/>
                  </a:cubicBezTo>
                  <a:cubicBezTo>
                    <a:pt x="32" y="56"/>
                    <a:pt x="34" y="57"/>
                    <a:pt x="33" y="58"/>
                  </a:cubicBezTo>
                  <a:cubicBezTo>
                    <a:pt x="32" y="59"/>
                    <a:pt x="30" y="57"/>
                    <a:pt x="29" y="58"/>
                  </a:cubicBezTo>
                  <a:cubicBezTo>
                    <a:pt x="29" y="59"/>
                    <a:pt x="26" y="61"/>
                    <a:pt x="26" y="61"/>
                  </a:cubicBezTo>
                  <a:cubicBezTo>
                    <a:pt x="26" y="62"/>
                    <a:pt x="27" y="62"/>
                    <a:pt x="27" y="62"/>
                  </a:cubicBezTo>
                  <a:cubicBezTo>
                    <a:pt x="27" y="63"/>
                    <a:pt x="24" y="63"/>
                    <a:pt x="24" y="63"/>
                  </a:cubicBezTo>
                  <a:cubicBezTo>
                    <a:pt x="24" y="63"/>
                    <a:pt x="25" y="64"/>
                    <a:pt x="25" y="65"/>
                  </a:cubicBezTo>
                  <a:cubicBezTo>
                    <a:pt x="25" y="66"/>
                    <a:pt x="27" y="65"/>
                    <a:pt x="28" y="65"/>
                  </a:cubicBezTo>
                  <a:cubicBezTo>
                    <a:pt x="29" y="64"/>
                    <a:pt x="30" y="65"/>
                    <a:pt x="31" y="64"/>
                  </a:cubicBezTo>
                  <a:cubicBezTo>
                    <a:pt x="31" y="64"/>
                    <a:pt x="30" y="63"/>
                    <a:pt x="30" y="62"/>
                  </a:cubicBezTo>
                  <a:cubicBezTo>
                    <a:pt x="30" y="62"/>
                    <a:pt x="32" y="63"/>
                    <a:pt x="33" y="64"/>
                  </a:cubicBezTo>
                  <a:cubicBezTo>
                    <a:pt x="33" y="64"/>
                    <a:pt x="30" y="66"/>
                    <a:pt x="30" y="66"/>
                  </a:cubicBezTo>
                  <a:cubicBezTo>
                    <a:pt x="29" y="66"/>
                    <a:pt x="28" y="67"/>
                    <a:pt x="28" y="66"/>
                  </a:cubicBezTo>
                  <a:cubicBezTo>
                    <a:pt x="27" y="65"/>
                    <a:pt x="26" y="67"/>
                    <a:pt x="25" y="67"/>
                  </a:cubicBezTo>
                  <a:cubicBezTo>
                    <a:pt x="24" y="66"/>
                    <a:pt x="24" y="63"/>
                    <a:pt x="23" y="66"/>
                  </a:cubicBezTo>
                  <a:cubicBezTo>
                    <a:pt x="21" y="70"/>
                    <a:pt x="20" y="65"/>
                    <a:pt x="21" y="65"/>
                  </a:cubicBezTo>
                  <a:cubicBezTo>
                    <a:pt x="19" y="65"/>
                    <a:pt x="21" y="69"/>
                    <a:pt x="19" y="68"/>
                  </a:cubicBezTo>
                  <a:cubicBezTo>
                    <a:pt x="15" y="68"/>
                    <a:pt x="18" y="70"/>
                    <a:pt x="17" y="71"/>
                  </a:cubicBezTo>
                  <a:cubicBezTo>
                    <a:pt x="16" y="71"/>
                    <a:pt x="16" y="69"/>
                    <a:pt x="16" y="69"/>
                  </a:cubicBezTo>
                  <a:cubicBezTo>
                    <a:pt x="14" y="69"/>
                    <a:pt x="12" y="70"/>
                    <a:pt x="11" y="71"/>
                  </a:cubicBezTo>
                  <a:cubicBezTo>
                    <a:pt x="11" y="72"/>
                    <a:pt x="15" y="72"/>
                    <a:pt x="16" y="72"/>
                  </a:cubicBezTo>
                  <a:cubicBezTo>
                    <a:pt x="16" y="72"/>
                    <a:pt x="19" y="71"/>
                    <a:pt x="19" y="71"/>
                  </a:cubicBezTo>
                  <a:cubicBezTo>
                    <a:pt x="20" y="72"/>
                    <a:pt x="15" y="72"/>
                    <a:pt x="15" y="72"/>
                  </a:cubicBezTo>
                  <a:cubicBezTo>
                    <a:pt x="14" y="72"/>
                    <a:pt x="14" y="73"/>
                    <a:pt x="13" y="73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8" y="72"/>
                    <a:pt x="7" y="73"/>
                    <a:pt x="9" y="74"/>
                  </a:cubicBezTo>
                  <a:cubicBezTo>
                    <a:pt x="10" y="74"/>
                    <a:pt x="12" y="74"/>
                    <a:pt x="12" y="76"/>
                  </a:cubicBezTo>
                  <a:cubicBezTo>
                    <a:pt x="12" y="76"/>
                    <a:pt x="11" y="78"/>
                    <a:pt x="11" y="77"/>
                  </a:cubicBezTo>
                  <a:cubicBezTo>
                    <a:pt x="10" y="77"/>
                    <a:pt x="12" y="75"/>
                    <a:pt x="10" y="74"/>
                  </a:cubicBezTo>
                  <a:cubicBezTo>
                    <a:pt x="7" y="74"/>
                    <a:pt x="9" y="75"/>
                    <a:pt x="8" y="76"/>
                  </a:cubicBezTo>
                  <a:cubicBezTo>
                    <a:pt x="8" y="76"/>
                    <a:pt x="8" y="73"/>
                    <a:pt x="7" y="73"/>
                  </a:cubicBezTo>
                  <a:cubicBezTo>
                    <a:pt x="7" y="72"/>
                    <a:pt x="5" y="78"/>
                    <a:pt x="6" y="77"/>
                  </a:cubicBezTo>
                  <a:cubicBezTo>
                    <a:pt x="5" y="77"/>
                    <a:pt x="5" y="75"/>
                    <a:pt x="5" y="75"/>
                  </a:cubicBezTo>
                  <a:cubicBezTo>
                    <a:pt x="4" y="75"/>
                    <a:pt x="4" y="77"/>
                    <a:pt x="4" y="77"/>
                  </a:cubicBezTo>
                  <a:cubicBezTo>
                    <a:pt x="3" y="78"/>
                    <a:pt x="1" y="77"/>
                    <a:pt x="1" y="78"/>
                  </a:cubicBezTo>
                  <a:cubicBezTo>
                    <a:pt x="1" y="79"/>
                    <a:pt x="0" y="80"/>
                    <a:pt x="1" y="80"/>
                  </a:cubicBezTo>
                  <a:cubicBezTo>
                    <a:pt x="2" y="80"/>
                    <a:pt x="3" y="80"/>
                    <a:pt x="4" y="81"/>
                  </a:cubicBezTo>
                  <a:cubicBezTo>
                    <a:pt x="4" y="81"/>
                    <a:pt x="0" y="82"/>
                    <a:pt x="1" y="83"/>
                  </a:cubicBezTo>
                  <a:cubicBezTo>
                    <a:pt x="1" y="84"/>
                    <a:pt x="3" y="84"/>
                    <a:pt x="3" y="84"/>
                  </a:cubicBezTo>
                  <a:cubicBezTo>
                    <a:pt x="3" y="84"/>
                    <a:pt x="6" y="83"/>
                    <a:pt x="6" y="84"/>
                  </a:cubicBezTo>
                  <a:cubicBezTo>
                    <a:pt x="5" y="85"/>
                    <a:pt x="2" y="84"/>
                    <a:pt x="1" y="86"/>
                  </a:cubicBezTo>
                  <a:cubicBezTo>
                    <a:pt x="0" y="87"/>
                    <a:pt x="6" y="87"/>
                    <a:pt x="4" y="89"/>
                  </a:cubicBezTo>
                  <a:cubicBezTo>
                    <a:pt x="4" y="89"/>
                    <a:pt x="3" y="87"/>
                    <a:pt x="2" y="88"/>
                  </a:cubicBezTo>
                  <a:cubicBezTo>
                    <a:pt x="1" y="89"/>
                    <a:pt x="1" y="90"/>
                    <a:pt x="2" y="91"/>
                  </a:cubicBezTo>
                  <a:cubicBezTo>
                    <a:pt x="3" y="91"/>
                    <a:pt x="5" y="92"/>
                    <a:pt x="6" y="92"/>
                  </a:cubicBezTo>
                  <a:cubicBezTo>
                    <a:pt x="7" y="91"/>
                    <a:pt x="8" y="89"/>
                    <a:pt x="9" y="90"/>
                  </a:cubicBezTo>
                  <a:cubicBezTo>
                    <a:pt x="8" y="90"/>
                    <a:pt x="7" y="91"/>
                    <a:pt x="7" y="91"/>
                  </a:cubicBezTo>
                  <a:cubicBezTo>
                    <a:pt x="7" y="92"/>
                    <a:pt x="6" y="92"/>
                    <a:pt x="5" y="92"/>
                  </a:cubicBezTo>
                  <a:cubicBezTo>
                    <a:pt x="5" y="92"/>
                    <a:pt x="7" y="93"/>
                    <a:pt x="7" y="94"/>
                  </a:cubicBezTo>
                  <a:cubicBezTo>
                    <a:pt x="7" y="94"/>
                    <a:pt x="4" y="92"/>
                    <a:pt x="5" y="94"/>
                  </a:cubicBezTo>
                  <a:cubicBezTo>
                    <a:pt x="5" y="95"/>
                    <a:pt x="8" y="96"/>
                    <a:pt x="8" y="96"/>
                  </a:cubicBezTo>
                  <a:cubicBezTo>
                    <a:pt x="8" y="97"/>
                    <a:pt x="5" y="95"/>
                    <a:pt x="4" y="96"/>
                  </a:cubicBezTo>
                  <a:cubicBezTo>
                    <a:pt x="2" y="96"/>
                    <a:pt x="4" y="93"/>
                    <a:pt x="3" y="93"/>
                  </a:cubicBezTo>
                  <a:cubicBezTo>
                    <a:pt x="3" y="93"/>
                    <a:pt x="1" y="95"/>
                    <a:pt x="2" y="96"/>
                  </a:cubicBezTo>
                  <a:cubicBezTo>
                    <a:pt x="3" y="96"/>
                    <a:pt x="2" y="98"/>
                    <a:pt x="2" y="98"/>
                  </a:cubicBezTo>
                  <a:cubicBezTo>
                    <a:pt x="3" y="99"/>
                    <a:pt x="4" y="97"/>
                    <a:pt x="5" y="96"/>
                  </a:cubicBezTo>
                  <a:cubicBezTo>
                    <a:pt x="5" y="96"/>
                    <a:pt x="5" y="97"/>
                    <a:pt x="5" y="97"/>
                  </a:cubicBezTo>
                  <a:cubicBezTo>
                    <a:pt x="6" y="97"/>
                    <a:pt x="6" y="96"/>
                    <a:pt x="7" y="96"/>
                  </a:cubicBezTo>
                  <a:cubicBezTo>
                    <a:pt x="7" y="96"/>
                    <a:pt x="7" y="98"/>
                    <a:pt x="6" y="98"/>
                  </a:cubicBezTo>
                  <a:cubicBezTo>
                    <a:pt x="4" y="99"/>
                    <a:pt x="8" y="101"/>
                    <a:pt x="8" y="100"/>
                  </a:cubicBezTo>
                  <a:cubicBezTo>
                    <a:pt x="8" y="102"/>
                    <a:pt x="1" y="100"/>
                    <a:pt x="5" y="103"/>
                  </a:cubicBezTo>
                  <a:cubicBezTo>
                    <a:pt x="7" y="104"/>
                    <a:pt x="8" y="105"/>
                    <a:pt x="10" y="105"/>
                  </a:cubicBezTo>
                  <a:cubicBezTo>
                    <a:pt x="10" y="105"/>
                    <a:pt x="13" y="107"/>
                    <a:pt x="14" y="107"/>
                  </a:cubicBezTo>
                  <a:cubicBezTo>
                    <a:pt x="17" y="107"/>
                    <a:pt x="21" y="104"/>
                    <a:pt x="23" y="102"/>
                  </a:cubicBezTo>
                  <a:cubicBezTo>
                    <a:pt x="24" y="100"/>
                    <a:pt x="25" y="100"/>
                    <a:pt x="27" y="99"/>
                  </a:cubicBezTo>
                  <a:cubicBezTo>
                    <a:pt x="28" y="98"/>
                    <a:pt x="28" y="95"/>
                    <a:pt x="29" y="95"/>
                  </a:cubicBezTo>
                  <a:cubicBezTo>
                    <a:pt x="29" y="95"/>
                    <a:pt x="29" y="98"/>
                    <a:pt x="30" y="98"/>
                  </a:cubicBezTo>
                  <a:cubicBezTo>
                    <a:pt x="32" y="99"/>
                    <a:pt x="31" y="99"/>
                    <a:pt x="31" y="100"/>
                  </a:cubicBezTo>
                  <a:cubicBezTo>
                    <a:pt x="32" y="100"/>
                    <a:pt x="33" y="100"/>
                    <a:pt x="34" y="101"/>
                  </a:cubicBezTo>
                  <a:cubicBezTo>
                    <a:pt x="34" y="102"/>
                    <a:pt x="33" y="100"/>
                    <a:pt x="34" y="101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10"/>
            <p:cNvSpPr/>
            <p:nvPr/>
          </p:nvSpPr>
          <p:spPr>
            <a:xfrm>
              <a:off x="12945416" y="4366247"/>
              <a:ext cx="7563702" cy="2637633"/>
            </a:xfrm>
            <a:custGeom>
              <a:avLst/>
              <a:gdLst/>
              <a:ahLst/>
              <a:cxnLst/>
              <a:rect l="l" t="t" r="r" b="b"/>
              <a:pathLst>
                <a:path w="810" h="282" extrusionOk="0">
                  <a:moveTo>
                    <a:pt x="808" y="111"/>
                  </a:moveTo>
                  <a:cubicBezTo>
                    <a:pt x="806" y="109"/>
                    <a:pt x="803" y="108"/>
                    <a:pt x="801" y="106"/>
                  </a:cubicBezTo>
                  <a:cubicBezTo>
                    <a:pt x="800" y="105"/>
                    <a:pt x="799" y="104"/>
                    <a:pt x="797" y="103"/>
                  </a:cubicBezTo>
                  <a:cubicBezTo>
                    <a:pt x="796" y="103"/>
                    <a:pt x="794" y="103"/>
                    <a:pt x="793" y="102"/>
                  </a:cubicBezTo>
                  <a:cubicBezTo>
                    <a:pt x="793" y="103"/>
                    <a:pt x="794" y="103"/>
                    <a:pt x="794" y="103"/>
                  </a:cubicBezTo>
                  <a:cubicBezTo>
                    <a:pt x="795" y="103"/>
                    <a:pt x="792" y="104"/>
                    <a:pt x="791" y="103"/>
                  </a:cubicBezTo>
                  <a:cubicBezTo>
                    <a:pt x="791" y="103"/>
                    <a:pt x="792" y="103"/>
                    <a:pt x="792" y="102"/>
                  </a:cubicBezTo>
                  <a:cubicBezTo>
                    <a:pt x="791" y="101"/>
                    <a:pt x="786" y="103"/>
                    <a:pt x="785" y="102"/>
                  </a:cubicBezTo>
                  <a:cubicBezTo>
                    <a:pt x="787" y="103"/>
                    <a:pt x="787" y="103"/>
                    <a:pt x="787" y="106"/>
                  </a:cubicBezTo>
                  <a:cubicBezTo>
                    <a:pt x="786" y="107"/>
                    <a:pt x="788" y="109"/>
                    <a:pt x="788" y="109"/>
                  </a:cubicBezTo>
                  <a:cubicBezTo>
                    <a:pt x="787" y="109"/>
                    <a:pt x="787" y="108"/>
                    <a:pt x="787" y="108"/>
                  </a:cubicBezTo>
                  <a:cubicBezTo>
                    <a:pt x="786" y="107"/>
                    <a:pt x="786" y="109"/>
                    <a:pt x="785" y="109"/>
                  </a:cubicBezTo>
                  <a:cubicBezTo>
                    <a:pt x="785" y="109"/>
                    <a:pt x="783" y="105"/>
                    <a:pt x="783" y="105"/>
                  </a:cubicBezTo>
                  <a:cubicBezTo>
                    <a:pt x="783" y="104"/>
                    <a:pt x="783" y="104"/>
                    <a:pt x="783" y="104"/>
                  </a:cubicBezTo>
                  <a:cubicBezTo>
                    <a:pt x="783" y="103"/>
                    <a:pt x="782" y="102"/>
                    <a:pt x="783" y="101"/>
                  </a:cubicBezTo>
                  <a:cubicBezTo>
                    <a:pt x="784" y="99"/>
                    <a:pt x="782" y="100"/>
                    <a:pt x="781" y="99"/>
                  </a:cubicBezTo>
                  <a:cubicBezTo>
                    <a:pt x="781" y="98"/>
                    <a:pt x="779" y="97"/>
                    <a:pt x="778" y="97"/>
                  </a:cubicBezTo>
                  <a:cubicBezTo>
                    <a:pt x="771" y="93"/>
                    <a:pt x="765" y="89"/>
                    <a:pt x="758" y="87"/>
                  </a:cubicBezTo>
                  <a:cubicBezTo>
                    <a:pt x="756" y="86"/>
                    <a:pt x="755" y="85"/>
                    <a:pt x="754" y="84"/>
                  </a:cubicBezTo>
                  <a:cubicBezTo>
                    <a:pt x="753" y="83"/>
                    <a:pt x="751" y="82"/>
                    <a:pt x="749" y="82"/>
                  </a:cubicBezTo>
                  <a:cubicBezTo>
                    <a:pt x="746" y="81"/>
                    <a:pt x="743" y="80"/>
                    <a:pt x="739" y="78"/>
                  </a:cubicBezTo>
                  <a:cubicBezTo>
                    <a:pt x="736" y="78"/>
                    <a:pt x="732" y="78"/>
                    <a:pt x="730" y="78"/>
                  </a:cubicBezTo>
                  <a:cubicBezTo>
                    <a:pt x="728" y="78"/>
                    <a:pt x="727" y="78"/>
                    <a:pt x="726" y="78"/>
                  </a:cubicBezTo>
                  <a:cubicBezTo>
                    <a:pt x="726" y="78"/>
                    <a:pt x="725" y="77"/>
                    <a:pt x="725" y="77"/>
                  </a:cubicBezTo>
                  <a:cubicBezTo>
                    <a:pt x="724" y="78"/>
                    <a:pt x="724" y="79"/>
                    <a:pt x="723" y="78"/>
                  </a:cubicBezTo>
                  <a:cubicBezTo>
                    <a:pt x="720" y="78"/>
                    <a:pt x="717" y="77"/>
                    <a:pt x="714" y="76"/>
                  </a:cubicBezTo>
                  <a:cubicBezTo>
                    <a:pt x="713" y="76"/>
                    <a:pt x="710" y="75"/>
                    <a:pt x="710" y="77"/>
                  </a:cubicBezTo>
                  <a:cubicBezTo>
                    <a:pt x="709" y="79"/>
                    <a:pt x="708" y="79"/>
                    <a:pt x="710" y="80"/>
                  </a:cubicBezTo>
                  <a:cubicBezTo>
                    <a:pt x="712" y="82"/>
                    <a:pt x="714" y="86"/>
                    <a:pt x="709" y="87"/>
                  </a:cubicBezTo>
                  <a:cubicBezTo>
                    <a:pt x="708" y="88"/>
                    <a:pt x="705" y="88"/>
                    <a:pt x="704" y="86"/>
                  </a:cubicBezTo>
                  <a:cubicBezTo>
                    <a:pt x="703" y="85"/>
                    <a:pt x="703" y="84"/>
                    <a:pt x="700" y="84"/>
                  </a:cubicBezTo>
                  <a:cubicBezTo>
                    <a:pt x="697" y="83"/>
                    <a:pt x="699" y="82"/>
                    <a:pt x="698" y="81"/>
                  </a:cubicBezTo>
                  <a:cubicBezTo>
                    <a:pt x="698" y="80"/>
                    <a:pt x="695" y="79"/>
                    <a:pt x="694" y="80"/>
                  </a:cubicBezTo>
                  <a:cubicBezTo>
                    <a:pt x="691" y="83"/>
                    <a:pt x="686" y="80"/>
                    <a:pt x="682" y="80"/>
                  </a:cubicBezTo>
                  <a:cubicBezTo>
                    <a:pt x="678" y="80"/>
                    <a:pt x="674" y="79"/>
                    <a:pt x="670" y="79"/>
                  </a:cubicBezTo>
                  <a:cubicBezTo>
                    <a:pt x="668" y="79"/>
                    <a:pt x="667" y="79"/>
                    <a:pt x="665" y="80"/>
                  </a:cubicBezTo>
                  <a:cubicBezTo>
                    <a:pt x="663" y="81"/>
                    <a:pt x="664" y="84"/>
                    <a:pt x="664" y="86"/>
                  </a:cubicBezTo>
                  <a:cubicBezTo>
                    <a:pt x="664" y="86"/>
                    <a:pt x="664" y="86"/>
                    <a:pt x="664" y="86"/>
                  </a:cubicBezTo>
                  <a:cubicBezTo>
                    <a:pt x="663" y="86"/>
                    <a:pt x="662" y="81"/>
                    <a:pt x="661" y="80"/>
                  </a:cubicBezTo>
                  <a:cubicBezTo>
                    <a:pt x="660" y="80"/>
                    <a:pt x="656" y="80"/>
                    <a:pt x="655" y="78"/>
                  </a:cubicBezTo>
                  <a:cubicBezTo>
                    <a:pt x="655" y="75"/>
                    <a:pt x="659" y="74"/>
                    <a:pt x="655" y="71"/>
                  </a:cubicBezTo>
                  <a:cubicBezTo>
                    <a:pt x="653" y="70"/>
                    <a:pt x="651" y="69"/>
                    <a:pt x="648" y="68"/>
                  </a:cubicBezTo>
                  <a:cubicBezTo>
                    <a:pt x="642" y="66"/>
                    <a:pt x="635" y="68"/>
                    <a:pt x="629" y="69"/>
                  </a:cubicBezTo>
                  <a:cubicBezTo>
                    <a:pt x="626" y="69"/>
                    <a:pt x="623" y="69"/>
                    <a:pt x="619" y="69"/>
                  </a:cubicBezTo>
                  <a:cubicBezTo>
                    <a:pt x="618" y="69"/>
                    <a:pt x="618" y="69"/>
                    <a:pt x="617" y="69"/>
                  </a:cubicBezTo>
                  <a:cubicBezTo>
                    <a:pt x="615" y="68"/>
                    <a:pt x="617" y="68"/>
                    <a:pt x="618" y="67"/>
                  </a:cubicBezTo>
                  <a:cubicBezTo>
                    <a:pt x="618" y="66"/>
                    <a:pt x="613" y="65"/>
                    <a:pt x="613" y="65"/>
                  </a:cubicBezTo>
                  <a:cubicBezTo>
                    <a:pt x="612" y="64"/>
                    <a:pt x="608" y="65"/>
                    <a:pt x="607" y="65"/>
                  </a:cubicBezTo>
                  <a:cubicBezTo>
                    <a:pt x="607" y="65"/>
                    <a:pt x="611" y="64"/>
                    <a:pt x="610" y="63"/>
                  </a:cubicBezTo>
                  <a:cubicBezTo>
                    <a:pt x="609" y="63"/>
                    <a:pt x="608" y="64"/>
                    <a:pt x="607" y="64"/>
                  </a:cubicBezTo>
                  <a:cubicBezTo>
                    <a:pt x="606" y="63"/>
                    <a:pt x="604" y="62"/>
                    <a:pt x="604" y="62"/>
                  </a:cubicBezTo>
                  <a:cubicBezTo>
                    <a:pt x="603" y="62"/>
                    <a:pt x="600" y="60"/>
                    <a:pt x="602" y="60"/>
                  </a:cubicBezTo>
                  <a:cubicBezTo>
                    <a:pt x="603" y="60"/>
                    <a:pt x="605" y="60"/>
                    <a:pt x="606" y="60"/>
                  </a:cubicBezTo>
                  <a:cubicBezTo>
                    <a:pt x="609" y="60"/>
                    <a:pt x="605" y="57"/>
                    <a:pt x="604" y="57"/>
                  </a:cubicBezTo>
                  <a:cubicBezTo>
                    <a:pt x="602" y="55"/>
                    <a:pt x="597" y="56"/>
                    <a:pt x="594" y="55"/>
                  </a:cubicBezTo>
                  <a:cubicBezTo>
                    <a:pt x="592" y="55"/>
                    <a:pt x="591" y="57"/>
                    <a:pt x="589" y="59"/>
                  </a:cubicBezTo>
                  <a:cubicBezTo>
                    <a:pt x="589" y="59"/>
                    <a:pt x="582" y="63"/>
                    <a:pt x="582" y="60"/>
                  </a:cubicBezTo>
                  <a:cubicBezTo>
                    <a:pt x="583" y="58"/>
                    <a:pt x="584" y="60"/>
                    <a:pt x="586" y="59"/>
                  </a:cubicBezTo>
                  <a:cubicBezTo>
                    <a:pt x="586" y="59"/>
                    <a:pt x="585" y="56"/>
                    <a:pt x="584" y="56"/>
                  </a:cubicBezTo>
                  <a:cubicBezTo>
                    <a:pt x="584" y="56"/>
                    <a:pt x="578" y="56"/>
                    <a:pt x="578" y="56"/>
                  </a:cubicBezTo>
                  <a:cubicBezTo>
                    <a:pt x="579" y="55"/>
                    <a:pt x="581" y="54"/>
                    <a:pt x="583" y="54"/>
                  </a:cubicBezTo>
                  <a:cubicBezTo>
                    <a:pt x="584" y="55"/>
                    <a:pt x="591" y="55"/>
                    <a:pt x="591" y="55"/>
                  </a:cubicBezTo>
                  <a:cubicBezTo>
                    <a:pt x="591" y="54"/>
                    <a:pt x="585" y="54"/>
                    <a:pt x="584" y="53"/>
                  </a:cubicBezTo>
                  <a:cubicBezTo>
                    <a:pt x="582" y="53"/>
                    <a:pt x="580" y="53"/>
                    <a:pt x="578" y="53"/>
                  </a:cubicBezTo>
                  <a:cubicBezTo>
                    <a:pt x="574" y="52"/>
                    <a:pt x="570" y="52"/>
                    <a:pt x="566" y="51"/>
                  </a:cubicBezTo>
                  <a:cubicBezTo>
                    <a:pt x="565" y="51"/>
                    <a:pt x="561" y="50"/>
                    <a:pt x="561" y="50"/>
                  </a:cubicBezTo>
                  <a:cubicBezTo>
                    <a:pt x="561" y="51"/>
                    <a:pt x="562" y="52"/>
                    <a:pt x="561" y="52"/>
                  </a:cubicBezTo>
                  <a:cubicBezTo>
                    <a:pt x="560" y="53"/>
                    <a:pt x="559" y="53"/>
                    <a:pt x="558" y="53"/>
                  </a:cubicBezTo>
                  <a:cubicBezTo>
                    <a:pt x="557" y="53"/>
                    <a:pt x="552" y="54"/>
                    <a:pt x="553" y="56"/>
                  </a:cubicBezTo>
                  <a:cubicBezTo>
                    <a:pt x="554" y="58"/>
                    <a:pt x="556" y="55"/>
                    <a:pt x="557" y="56"/>
                  </a:cubicBezTo>
                  <a:cubicBezTo>
                    <a:pt x="557" y="56"/>
                    <a:pt x="554" y="57"/>
                    <a:pt x="555" y="59"/>
                  </a:cubicBezTo>
                  <a:cubicBezTo>
                    <a:pt x="556" y="59"/>
                    <a:pt x="555" y="60"/>
                    <a:pt x="555" y="61"/>
                  </a:cubicBezTo>
                  <a:cubicBezTo>
                    <a:pt x="556" y="61"/>
                    <a:pt x="557" y="62"/>
                    <a:pt x="557" y="63"/>
                  </a:cubicBezTo>
                  <a:cubicBezTo>
                    <a:pt x="557" y="63"/>
                    <a:pt x="553" y="63"/>
                    <a:pt x="552" y="63"/>
                  </a:cubicBezTo>
                  <a:cubicBezTo>
                    <a:pt x="550" y="63"/>
                    <a:pt x="552" y="62"/>
                    <a:pt x="552" y="62"/>
                  </a:cubicBezTo>
                  <a:cubicBezTo>
                    <a:pt x="551" y="61"/>
                    <a:pt x="548" y="62"/>
                    <a:pt x="548" y="62"/>
                  </a:cubicBezTo>
                  <a:cubicBezTo>
                    <a:pt x="546" y="63"/>
                    <a:pt x="544" y="62"/>
                    <a:pt x="543" y="62"/>
                  </a:cubicBezTo>
                  <a:cubicBezTo>
                    <a:pt x="542" y="62"/>
                    <a:pt x="546" y="63"/>
                    <a:pt x="546" y="63"/>
                  </a:cubicBezTo>
                  <a:cubicBezTo>
                    <a:pt x="549" y="64"/>
                    <a:pt x="546" y="66"/>
                    <a:pt x="545" y="65"/>
                  </a:cubicBezTo>
                  <a:cubicBezTo>
                    <a:pt x="544" y="65"/>
                    <a:pt x="544" y="64"/>
                    <a:pt x="544" y="63"/>
                  </a:cubicBezTo>
                  <a:cubicBezTo>
                    <a:pt x="543" y="63"/>
                    <a:pt x="542" y="63"/>
                    <a:pt x="541" y="63"/>
                  </a:cubicBezTo>
                  <a:cubicBezTo>
                    <a:pt x="539" y="62"/>
                    <a:pt x="537" y="61"/>
                    <a:pt x="534" y="62"/>
                  </a:cubicBezTo>
                  <a:cubicBezTo>
                    <a:pt x="531" y="62"/>
                    <a:pt x="529" y="65"/>
                    <a:pt x="526" y="63"/>
                  </a:cubicBezTo>
                  <a:cubicBezTo>
                    <a:pt x="524" y="62"/>
                    <a:pt x="522" y="61"/>
                    <a:pt x="521" y="59"/>
                  </a:cubicBezTo>
                  <a:cubicBezTo>
                    <a:pt x="520" y="58"/>
                    <a:pt x="518" y="62"/>
                    <a:pt x="517" y="62"/>
                  </a:cubicBezTo>
                  <a:cubicBezTo>
                    <a:pt x="516" y="64"/>
                    <a:pt x="515" y="70"/>
                    <a:pt x="512" y="69"/>
                  </a:cubicBezTo>
                  <a:cubicBezTo>
                    <a:pt x="510" y="68"/>
                    <a:pt x="508" y="68"/>
                    <a:pt x="506" y="66"/>
                  </a:cubicBezTo>
                  <a:cubicBezTo>
                    <a:pt x="505" y="65"/>
                    <a:pt x="503" y="63"/>
                    <a:pt x="502" y="62"/>
                  </a:cubicBezTo>
                  <a:cubicBezTo>
                    <a:pt x="501" y="60"/>
                    <a:pt x="499" y="59"/>
                    <a:pt x="498" y="58"/>
                  </a:cubicBezTo>
                  <a:cubicBezTo>
                    <a:pt x="496" y="56"/>
                    <a:pt x="500" y="57"/>
                    <a:pt x="501" y="57"/>
                  </a:cubicBezTo>
                  <a:cubicBezTo>
                    <a:pt x="502" y="57"/>
                    <a:pt x="504" y="56"/>
                    <a:pt x="504" y="55"/>
                  </a:cubicBezTo>
                  <a:cubicBezTo>
                    <a:pt x="504" y="55"/>
                    <a:pt x="499" y="52"/>
                    <a:pt x="499" y="52"/>
                  </a:cubicBezTo>
                  <a:cubicBezTo>
                    <a:pt x="499" y="52"/>
                    <a:pt x="502" y="52"/>
                    <a:pt x="502" y="51"/>
                  </a:cubicBezTo>
                  <a:cubicBezTo>
                    <a:pt x="501" y="50"/>
                    <a:pt x="499" y="50"/>
                    <a:pt x="499" y="50"/>
                  </a:cubicBezTo>
                  <a:cubicBezTo>
                    <a:pt x="499" y="48"/>
                    <a:pt x="504" y="47"/>
                    <a:pt x="499" y="46"/>
                  </a:cubicBezTo>
                  <a:cubicBezTo>
                    <a:pt x="498" y="46"/>
                    <a:pt x="497" y="44"/>
                    <a:pt x="495" y="44"/>
                  </a:cubicBezTo>
                  <a:cubicBezTo>
                    <a:pt x="494" y="44"/>
                    <a:pt x="492" y="43"/>
                    <a:pt x="491" y="44"/>
                  </a:cubicBezTo>
                  <a:cubicBezTo>
                    <a:pt x="490" y="44"/>
                    <a:pt x="490" y="45"/>
                    <a:pt x="489" y="45"/>
                  </a:cubicBezTo>
                  <a:cubicBezTo>
                    <a:pt x="488" y="44"/>
                    <a:pt x="488" y="44"/>
                    <a:pt x="487" y="44"/>
                  </a:cubicBezTo>
                  <a:cubicBezTo>
                    <a:pt x="486" y="44"/>
                    <a:pt x="484" y="44"/>
                    <a:pt x="483" y="43"/>
                  </a:cubicBezTo>
                  <a:cubicBezTo>
                    <a:pt x="482" y="43"/>
                    <a:pt x="481" y="43"/>
                    <a:pt x="480" y="41"/>
                  </a:cubicBezTo>
                  <a:cubicBezTo>
                    <a:pt x="479" y="41"/>
                    <a:pt x="480" y="40"/>
                    <a:pt x="478" y="41"/>
                  </a:cubicBezTo>
                  <a:cubicBezTo>
                    <a:pt x="478" y="41"/>
                    <a:pt x="477" y="42"/>
                    <a:pt x="476" y="42"/>
                  </a:cubicBezTo>
                  <a:cubicBezTo>
                    <a:pt x="475" y="42"/>
                    <a:pt x="475" y="41"/>
                    <a:pt x="474" y="42"/>
                  </a:cubicBezTo>
                  <a:cubicBezTo>
                    <a:pt x="474" y="43"/>
                    <a:pt x="473" y="44"/>
                    <a:pt x="473" y="45"/>
                  </a:cubicBezTo>
                  <a:cubicBezTo>
                    <a:pt x="473" y="46"/>
                    <a:pt x="475" y="46"/>
                    <a:pt x="474" y="47"/>
                  </a:cubicBezTo>
                  <a:cubicBezTo>
                    <a:pt x="473" y="48"/>
                    <a:pt x="474" y="48"/>
                    <a:pt x="473" y="48"/>
                  </a:cubicBezTo>
                  <a:cubicBezTo>
                    <a:pt x="472" y="48"/>
                    <a:pt x="470" y="48"/>
                    <a:pt x="469" y="49"/>
                  </a:cubicBezTo>
                  <a:cubicBezTo>
                    <a:pt x="470" y="48"/>
                    <a:pt x="473" y="50"/>
                    <a:pt x="473" y="50"/>
                  </a:cubicBezTo>
                  <a:cubicBezTo>
                    <a:pt x="472" y="51"/>
                    <a:pt x="469" y="49"/>
                    <a:pt x="467" y="49"/>
                  </a:cubicBezTo>
                  <a:cubicBezTo>
                    <a:pt x="465" y="49"/>
                    <a:pt x="462" y="49"/>
                    <a:pt x="459" y="49"/>
                  </a:cubicBezTo>
                  <a:cubicBezTo>
                    <a:pt x="458" y="49"/>
                    <a:pt x="458" y="48"/>
                    <a:pt x="457" y="48"/>
                  </a:cubicBezTo>
                  <a:cubicBezTo>
                    <a:pt x="456" y="47"/>
                    <a:pt x="453" y="48"/>
                    <a:pt x="452" y="48"/>
                  </a:cubicBezTo>
                  <a:cubicBezTo>
                    <a:pt x="451" y="47"/>
                    <a:pt x="449" y="47"/>
                    <a:pt x="448" y="46"/>
                  </a:cubicBezTo>
                  <a:cubicBezTo>
                    <a:pt x="448" y="45"/>
                    <a:pt x="450" y="45"/>
                    <a:pt x="450" y="44"/>
                  </a:cubicBezTo>
                  <a:cubicBezTo>
                    <a:pt x="451" y="43"/>
                    <a:pt x="442" y="43"/>
                    <a:pt x="441" y="43"/>
                  </a:cubicBezTo>
                  <a:cubicBezTo>
                    <a:pt x="436" y="42"/>
                    <a:pt x="432" y="43"/>
                    <a:pt x="427" y="43"/>
                  </a:cubicBezTo>
                  <a:cubicBezTo>
                    <a:pt x="424" y="43"/>
                    <a:pt x="425" y="43"/>
                    <a:pt x="426" y="45"/>
                  </a:cubicBezTo>
                  <a:cubicBezTo>
                    <a:pt x="426" y="46"/>
                    <a:pt x="424" y="45"/>
                    <a:pt x="424" y="45"/>
                  </a:cubicBezTo>
                  <a:cubicBezTo>
                    <a:pt x="422" y="45"/>
                    <a:pt x="423" y="44"/>
                    <a:pt x="423" y="43"/>
                  </a:cubicBezTo>
                  <a:cubicBezTo>
                    <a:pt x="423" y="41"/>
                    <a:pt x="422" y="38"/>
                    <a:pt x="420" y="40"/>
                  </a:cubicBezTo>
                  <a:cubicBezTo>
                    <a:pt x="420" y="42"/>
                    <a:pt x="416" y="42"/>
                    <a:pt x="414" y="41"/>
                  </a:cubicBezTo>
                  <a:cubicBezTo>
                    <a:pt x="413" y="40"/>
                    <a:pt x="415" y="38"/>
                    <a:pt x="411" y="39"/>
                  </a:cubicBezTo>
                  <a:cubicBezTo>
                    <a:pt x="410" y="39"/>
                    <a:pt x="409" y="39"/>
                    <a:pt x="408" y="39"/>
                  </a:cubicBezTo>
                  <a:cubicBezTo>
                    <a:pt x="407" y="38"/>
                    <a:pt x="406" y="39"/>
                    <a:pt x="404" y="40"/>
                  </a:cubicBezTo>
                  <a:cubicBezTo>
                    <a:pt x="402" y="42"/>
                    <a:pt x="407" y="41"/>
                    <a:pt x="407" y="42"/>
                  </a:cubicBezTo>
                  <a:cubicBezTo>
                    <a:pt x="407" y="44"/>
                    <a:pt x="403" y="43"/>
                    <a:pt x="402" y="44"/>
                  </a:cubicBezTo>
                  <a:cubicBezTo>
                    <a:pt x="401" y="45"/>
                    <a:pt x="399" y="45"/>
                    <a:pt x="397" y="46"/>
                  </a:cubicBezTo>
                  <a:cubicBezTo>
                    <a:pt x="395" y="47"/>
                    <a:pt x="393" y="47"/>
                    <a:pt x="390" y="47"/>
                  </a:cubicBezTo>
                  <a:cubicBezTo>
                    <a:pt x="388" y="47"/>
                    <a:pt x="388" y="47"/>
                    <a:pt x="387" y="49"/>
                  </a:cubicBezTo>
                  <a:cubicBezTo>
                    <a:pt x="386" y="50"/>
                    <a:pt x="382" y="51"/>
                    <a:pt x="381" y="51"/>
                  </a:cubicBezTo>
                  <a:cubicBezTo>
                    <a:pt x="381" y="50"/>
                    <a:pt x="383" y="50"/>
                    <a:pt x="383" y="50"/>
                  </a:cubicBezTo>
                  <a:cubicBezTo>
                    <a:pt x="385" y="49"/>
                    <a:pt x="385" y="47"/>
                    <a:pt x="386" y="46"/>
                  </a:cubicBezTo>
                  <a:cubicBezTo>
                    <a:pt x="387" y="44"/>
                    <a:pt x="388" y="46"/>
                    <a:pt x="389" y="45"/>
                  </a:cubicBezTo>
                  <a:cubicBezTo>
                    <a:pt x="390" y="45"/>
                    <a:pt x="390" y="44"/>
                    <a:pt x="391" y="44"/>
                  </a:cubicBezTo>
                  <a:cubicBezTo>
                    <a:pt x="394" y="42"/>
                    <a:pt x="398" y="41"/>
                    <a:pt x="401" y="39"/>
                  </a:cubicBezTo>
                  <a:cubicBezTo>
                    <a:pt x="403" y="38"/>
                    <a:pt x="405" y="37"/>
                    <a:pt x="407" y="36"/>
                  </a:cubicBezTo>
                  <a:cubicBezTo>
                    <a:pt x="411" y="33"/>
                    <a:pt x="416" y="31"/>
                    <a:pt x="420" y="29"/>
                  </a:cubicBezTo>
                  <a:cubicBezTo>
                    <a:pt x="423" y="28"/>
                    <a:pt x="426" y="26"/>
                    <a:pt x="423" y="23"/>
                  </a:cubicBezTo>
                  <a:cubicBezTo>
                    <a:pt x="422" y="22"/>
                    <a:pt x="422" y="24"/>
                    <a:pt x="421" y="23"/>
                  </a:cubicBezTo>
                  <a:cubicBezTo>
                    <a:pt x="420" y="22"/>
                    <a:pt x="419" y="22"/>
                    <a:pt x="418" y="21"/>
                  </a:cubicBezTo>
                  <a:cubicBezTo>
                    <a:pt x="418" y="20"/>
                    <a:pt x="423" y="22"/>
                    <a:pt x="423" y="22"/>
                  </a:cubicBezTo>
                  <a:cubicBezTo>
                    <a:pt x="424" y="22"/>
                    <a:pt x="427" y="22"/>
                    <a:pt x="425" y="20"/>
                  </a:cubicBezTo>
                  <a:cubicBezTo>
                    <a:pt x="424" y="19"/>
                    <a:pt x="424" y="18"/>
                    <a:pt x="423" y="17"/>
                  </a:cubicBezTo>
                  <a:cubicBezTo>
                    <a:pt x="422" y="15"/>
                    <a:pt x="421" y="19"/>
                    <a:pt x="420" y="19"/>
                  </a:cubicBezTo>
                  <a:cubicBezTo>
                    <a:pt x="420" y="18"/>
                    <a:pt x="420" y="17"/>
                    <a:pt x="420" y="17"/>
                  </a:cubicBezTo>
                  <a:cubicBezTo>
                    <a:pt x="420" y="16"/>
                    <a:pt x="420" y="16"/>
                    <a:pt x="419" y="15"/>
                  </a:cubicBezTo>
                  <a:cubicBezTo>
                    <a:pt x="419" y="14"/>
                    <a:pt x="417" y="13"/>
                    <a:pt x="416" y="13"/>
                  </a:cubicBezTo>
                  <a:cubicBezTo>
                    <a:pt x="414" y="12"/>
                    <a:pt x="413" y="12"/>
                    <a:pt x="411" y="11"/>
                  </a:cubicBezTo>
                  <a:cubicBezTo>
                    <a:pt x="409" y="11"/>
                    <a:pt x="409" y="11"/>
                    <a:pt x="406" y="12"/>
                  </a:cubicBezTo>
                  <a:cubicBezTo>
                    <a:pt x="404" y="12"/>
                    <a:pt x="397" y="9"/>
                    <a:pt x="396" y="12"/>
                  </a:cubicBezTo>
                  <a:cubicBezTo>
                    <a:pt x="395" y="13"/>
                    <a:pt x="389" y="14"/>
                    <a:pt x="388" y="13"/>
                  </a:cubicBezTo>
                  <a:cubicBezTo>
                    <a:pt x="388" y="13"/>
                    <a:pt x="394" y="9"/>
                    <a:pt x="392" y="8"/>
                  </a:cubicBezTo>
                  <a:cubicBezTo>
                    <a:pt x="392" y="8"/>
                    <a:pt x="385" y="9"/>
                    <a:pt x="384" y="8"/>
                  </a:cubicBezTo>
                  <a:cubicBezTo>
                    <a:pt x="384" y="7"/>
                    <a:pt x="386" y="7"/>
                    <a:pt x="386" y="7"/>
                  </a:cubicBezTo>
                  <a:cubicBezTo>
                    <a:pt x="386" y="6"/>
                    <a:pt x="378" y="7"/>
                    <a:pt x="378" y="7"/>
                  </a:cubicBezTo>
                  <a:cubicBezTo>
                    <a:pt x="379" y="5"/>
                    <a:pt x="383" y="6"/>
                    <a:pt x="384" y="5"/>
                  </a:cubicBezTo>
                  <a:cubicBezTo>
                    <a:pt x="385" y="4"/>
                    <a:pt x="387" y="5"/>
                    <a:pt x="386" y="4"/>
                  </a:cubicBezTo>
                  <a:cubicBezTo>
                    <a:pt x="386" y="3"/>
                    <a:pt x="386" y="2"/>
                    <a:pt x="385" y="2"/>
                  </a:cubicBezTo>
                  <a:cubicBezTo>
                    <a:pt x="382" y="2"/>
                    <a:pt x="381" y="1"/>
                    <a:pt x="378" y="1"/>
                  </a:cubicBezTo>
                  <a:cubicBezTo>
                    <a:pt x="376" y="0"/>
                    <a:pt x="374" y="1"/>
                    <a:pt x="372" y="2"/>
                  </a:cubicBezTo>
                  <a:cubicBezTo>
                    <a:pt x="368" y="3"/>
                    <a:pt x="364" y="6"/>
                    <a:pt x="362" y="8"/>
                  </a:cubicBezTo>
                  <a:cubicBezTo>
                    <a:pt x="361" y="9"/>
                    <a:pt x="361" y="9"/>
                    <a:pt x="362" y="10"/>
                  </a:cubicBezTo>
                  <a:cubicBezTo>
                    <a:pt x="363" y="10"/>
                    <a:pt x="362" y="11"/>
                    <a:pt x="362" y="12"/>
                  </a:cubicBezTo>
                  <a:cubicBezTo>
                    <a:pt x="362" y="14"/>
                    <a:pt x="366" y="13"/>
                    <a:pt x="366" y="14"/>
                  </a:cubicBezTo>
                  <a:cubicBezTo>
                    <a:pt x="366" y="13"/>
                    <a:pt x="361" y="14"/>
                    <a:pt x="360" y="14"/>
                  </a:cubicBezTo>
                  <a:cubicBezTo>
                    <a:pt x="359" y="14"/>
                    <a:pt x="353" y="13"/>
                    <a:pt x="352" y="14"/>
                  </a:cubicBezTo>
                  <a:cubicBezTo>
                    <a:pt x="352" y="13"/>
                    <a:pt x="355" y="17"/>
                    <a:pt x="355" y="17"/>
                  </a:cubicBezTo>
                  <a:cubicBezTo>
                    <a:pt x="356" y="18"/>
                    <a:pt x="351" y="16"/>
                    <a:pt x="350" y="16"/>
                  </a:cubicBezTo>
                  <a:cubicBezTo>
                    <a:pt x="349" y="16"/>
                    <a:pt x="347" y="17"/>
                    <a:pt x="345" y="18"/>
                  </a:cubicBezTo>
                  <a:cubicBezTo>
                    <a:pt x="345" y="18"/>
                    <a:pt x="345" y="18"/>
                    <a:pt x="344" y="18"/>
                  </a:cubicBezTo>
                  <a:cubicBezTo>
                    <a:pt x="342" y="18"/>
                    <a:pt x="344" y="18"/>
                    <a:pt x="343" y="17"/>
                  </a:cubicBezTo>
                  <a:cubicBezTo>
                    <a:pt x="343" y="18"/>
                    <a:pt x="338" y="20"/>
                    <a:pt x="338" y="20"/>
                  </a:cubicBezTo>
                  <a:cubicBezTo>
                    <a:pt x="338" y="19"/>
                    <a:pt x="340" y="18"/>
                    <a:pt x="340" y="18"/>
                  </a:cubicBezTo>
                  <a:cubicBezTo>
                    <a:pt x="340" y="17"/>
                    <a:pt x="335" y="18"/>
                    <a:pt x="334" y="17"/>
                  </a:cubicBezTo>
                  <a:cubicBezTo>
                    <a:pt x="334" y="17"/>
                    <a:pt x="336" y="16"/>
                    <a:pt x="336" y="16"/>
                  </a:cubicBezTo>
                  <a:cubicBezTo>
                    <a:pt x="335" y="17"/>
                    <a:pt x="330" y="18"/>
                    <a:pt x="328" y="18"/>
                  </a:cubicBezTo>
                  <a:cubicBezTo>
                    <a:pt x="323" y="19"/>
                    <a:pt x="329" y="19"/>
                    <a:pt x="330" y="20"/>
                  </a:cubicBezTo>
                  <a:cubicBezTo>
                    <a:pt x="329" y="19"/>
                    <a:pt x="324" y="21"/>
                    <a:pt x="323" y="21"/>
                  </a:cubicBezTo>
                  <a:cubicBezTo>
                    <a:pt x="322" y="21"/>
                    <a:pt x="321" y="21"/>
                    <a:pt x="320" y="22"/>
                  </a:cubicBezTo>
                  <a:cubicBezTo>
                    <a:pt x="319" y="23"/>
                    <a:pt x="317" y="22"/>
                    <a:pt x="315" y="22"/>
                  </a:cubicBezTo>
                  <a:cubicBezTo>
                    <a:pt x="314" y="22"/>
                    <a:pt x="313" y="24"/>
                    <a:pt x="311" y="24"/>
                  </a:cubicBezTo>
                  <a:cubicBezTo>
                    <a:pt x="309" y="25"/>
                    <a:pt x="308" y="24"/>
                    <a:pt x="307" y="25"/>
                  </a:cubicBezTo>
                  <a:cubicBezTo>
                    <a:pt x="306" y="26"/>
                    <a:pt x="305" y="27"/>
                    <a:pt x="304" y="27"/>
                  </a:cubicBezTo>
                  <a:cubicBezTo>
                    <a:pt x="302" y="27"/>
                    <a:pt x="300" y="27"/>
                    <a:pt x="299" y="27"/>
                  </a:cubicBezTo>
                  <a:cubicBezTo>
                    <a:pt x="299" y="27"/>
                    <a:pt x="302" y="29"/>
                    <a:pt x="302" y="29"/>
                  </a:cubicBezTo>
                  <a:cubicBezTo>
                    <a:pt x="301" y="30"/>
                    <a:pt x="295" y="30"/>
                    <a:pt x="295" y="30"/>
                  </a:cubicBezTo>
                  <a:cubicBezTo>
                    <a:pt x="295" y="30"/>
                    <a:pt x="299" y="30"/>
                    <a:pt x="299" y="30"/>
                  </a:cubicBezTo>
                  <a:cubicBezTo>
                    <a:pt x="299" y="30"/>
                    <a:pt x="297" y="30"/>
                    <a:pt x="296" y="30"/>
                  </a:cubicBezTo>
                  <a:cubicBezTo>
                    <a:pt x="297" y="30"/>
                    <a:pt x="299" y="31"/>
                    <a:pt x="299" y="31"/>
                  </a:cubicBezTo>
                  <a:cubicBezTo>
                    <a:pt x="298" y="31"/>
                    <a:pt x="298" y="31"/>
                    <a:pt x="297" y="31"/>
                  </a:cubicBezTo>
                  <a:cubicBezTo>
                    <a:pt x="298" y="31"/>
                    <a:pt x="297" y="32"/>
                    <a:pt x="297" y="32"/>
                  </a:cubicBezTo>
                  <a:cubicBezTo>
                    <a:pt x="297" y="33"/>
                    <a:pt x="294" y="32"/>
                    <a:pt x="294" y="32"/>
                  </a:cubicBezTo>
                  <a:cubicBezTo>
                    <a:pt x="294" y="33"/>
                    <a:pt x="296" y="33"/>
                    <a:pt x="296" y="34"/>
                  </a:cubicBezTo>
                  <a:cubicBezTo>
                    <a:pt x="297" y="34"/>
                    <a:pt x="295" y="34"/>
                    <a:pt x="295" y="34"/>
                  </a:cubicBezTo>
                  <a:cubicBezTo>
                    <a:pt x="295" y="36"/>
                    <a:pt x="299" y="34"/>
                    <a:pt x="298" y="36"/>
                  </a:cubicBezTo>
                  <a:cubicBezTo>
                    <a:pt x="296" y="38"/>
                    <a:pt x="301" y="39"/>
                    <a:pt x="298" y="40"/>
                  </a:cubicBezTo>
                  <a:cubicBezTo>
                    <a:pt x="296" y="40"/>
                    <a:pt x="294" y="40"/>
                    <a:pt x="292" y="40"/>
                  </a:cubicBezTo>
                  <a:cubicBezTo>
                    <a:pt x="291" y="41"/>
                    <a:pt x="291" y="42"/>
                    <a:pt x="289" y="41"/>
                  </a:cubicBezTo>
                  <a:cubicBezTo>
                    <a:pt x="288" y="41"/>
                    <a:pt x="287" y="41"/>
                    <a:pt x="286" y="41"/>
                  </a:cubicBezTo>
                  <a:cubicBezTo>
                    <a:pt x="282" y="42"/>
                    <a:pt x="278" y="42"/>
                    <a:pt x="274" y="42"/>
                  </a:cubicBezTo>
                  <a:cubicBezTo>
                    <a:pt x="272" y="42"/>
                    <a:pt x="270" y="42"/>
                    <a:pt x="269" y="43"/>
                  </a:cubicBezTo>
                  <a:cubicBezTo>
                    <a:pt x="268" y="44"/>
                    <a:pt x="267" y="45"/>
                    <a:pt x="267" y="46"/>
                  </a:cubicBezTo>
                  <a:cubicBezTo>
                    <a:pt x="267" y="47"/>
                    <a:pt x="269" y="48"/>
                    <a:pt x="269" y="49"/>
                  </a:cubicBezTo>
                  <a:cubicBezTo>
                    <a:pt x="268" y="51"/>
                    <a:pt x="268" y="52"/>
                    <a:pt x="269" y="53"/>
                  </a:cubicBezTo>
                  <a:cubicBezTo>
                    <a:pt x="271" y="55"/>
                    <a:pt x="274" y="54"/>
                    <a:pt x="276" y="56"/>
                  </a:cubicBezTo>
                  <a:cubicBezTo>
                    <a:pt x="276" y="56"/>
                    <a:pt x="278" y="60"/>
                    <a:pt x="278" y="60"/>
                  </a:cubicBezTo>
                  <a:cubicBezTo>
                    <a:pt x="274" y="60"/>
                    <a:pt x="273" y="60"/>
                    <a:pt x="270" y="58"/>
                  </a:cubicBezTo>
                  <a:cubicBezTo>
                    <a:pt x="267" y="56"/>
                    <a:pt x="262" y="54"/>
                    <a:pt x="258" y="54"/>
                  </a:cubicBezTo>
                  <a:cubicBezTo>
                    <a:pt x="256" y="54"/>
                    <a:pt x="257" y="53"/>
                    <a:pt x="255" y="52"/>
                  </a:cubicBezTo>
                  <a:cubicBezTo>
                    <a:pt x="254" y="52"/>
                    <a:pt x="250" y="52"/>
                    <a:pt x="250" y="54"/>
                  </a:cubicBezTo>
                  <a:cubicBezTo>
                    <a:pt x="250" y="55"/>
                    <a:pt x="254" y="55"/>
                    <a:pt x="254" y="55"/>
                  </a:cubicBezTo>
                  <a:cubicBezTo>
                    <a:pt x="254" y="55"/>
                    <a:pt x="251" y="56"/>
                    <a:pt x="252" y="56"/>
                  </a:cubicBezTo>
                  <a:cubicBezTo>
                    <a:pt x="254" y="57"/>
                    <a:pt x="255" y="56"/>
                    <a:pt x="256" y="58"/>
                  </a:cubicBezTo>
                  <a:cubicBezTo>
                    <a:pt x="256" y="60"/>
                    <a:pt x="253" y="59"/>
                    <a:pt x="252" y="59"/>
                  </a:cubicBezTo>
                  <a:cubicBezTo>
                    <a:pt x="250" y="58"/>
                    <a:pt x="249" y="57"/>
                    <a:pt x="247" y="58"/>
                  </a:cubicBezTo>
                  <a:cubicBezTo>
                    <a:pt x="245" y="58"/>
                    <a:pt x="246" y="61"/>
                    <a:pt x="247" y="62"/>
                  </a:cubicBezTo>
                  <a:cubicBezTo>
                    <a:pt x="248" y="63"/>
                    <a:pt x="250" y="63"/>
                    <a:pt x="251" y="63"/>
                  </a:cubicBezTo>
                  <a:cubicBezTo>
                    <a:pt x="253" y="64"/>
                    <a:pt x="255" y="64"/>
                    <a:pt x="256" y="65"/>
                  </a:cubicBezTo>
                  <a:cubicBezTo>
                    <a:pt x="257" y="66"/>
                    <a:pt x="257" y="67"/>
                    <a:pt x="257" y="67"/>
                  </a:cubicBezTo>
                  <a:cubicBezTo>
                    <a:pt x="258" y="67"/>
                    <a:pt x="259" y="67"/>
                    <a:pt x="260" y="67"/>
                  </a:cubicBezTo>
                  <a:cubicBezTo>
                    <a:pt x="260" y="67"/>
                    <a:pt x="257" y="68"/>
                    <a:pt x="257" y="68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2" y="65"/>
                    <a:pt x="249" y="65"/>
                    <a:pt x="246" y="65"/>
                  </a:cubicBezTo>
                  <a:cubicBezTo>
                    <a:pt x="245" y="65"/>
                    <a:pt x="240" y="64"/>
                    <a:pt x="242" y="62"/>
                  </a:cubicBezTo>
                  <a:cubicBezTo>
                    <a:pt x="243" y="62"/>
                    <a:pt x="242" y="61"/>
                    <a:pt x="242" y="60"/>
                  </a:cubicBezTo>
                  <a:cubicBezTo>
                    <a:pt x="241" y="59"/>
                    <a:pt x="242" y="58"/>
                    <a:pt x="242" y="57"/>
                  </a:cubicBezTo>
                  <a:cubicBezTo>
                    <a:pt x="243" y="55"/>
                    <a:pt x="244" y="51"/>
                    <a:pt x="242" y="50"/>
                  </a:cubicBezTo>
                  <a:cubicBezTo>
                    <a:pt x="238" y="49"/>
                    <a:pt x="241" y="54"/>
                    <a:pt x="240" y="56"/>
                  </a:cubicBezTo>
                  <a:cubicBezTo>
                    <a:pt x="238" y="58"/>
                    <a:pt x="235" y="59"/>
                    <a:pt x="233" y="61"/>
                  </a:cubicBezTo>
                  <a:cubicBezTo>
                    <a:pt x="230" y="64"/>
                    <a:pt x="231" y="63"/>
                    <a:pt x="233" y="65"/>
                  </a:cubicBezTo>
                  <a:cubicBezTo>
                    <a:pt x="234" y="66"/>
                    <a:pt x="237" y="69"/>
                    <a:pt x="237" y="71"/>
                  </a:cubicBezTo>
                  <a:cubicBezTo>
                    <a:pt x="237" y="71"/>
                    <a:pt x="236" y="73"/>
                    <a:pt x="235" y="73"/>
                  </a:cubicBezTo>
                  <a:cubicBezTo>
                    <a:pt x="234" y="75"/>
                    <a:pt x="233" y="77"/>
                    <a:pt x="233" y="79"/>
                  </a:cubicBezTo>
                  <a:cubicBezTo>
                    <a:pt x="233" y="79"/>
                    <a:pt x="234" y="84"/>
                    <a:pt x="235" y="84"/>
                  </a:cubicBezTo>
                  <a:cubicBezTo>
                    <a:pt x="237" y="84"/>
                    <a:pt x="239" y="84"/>
                    <a:pt x="241" y="83"/>
                  </a:cubicBezTo>
                  <a:cubicBezTo>
                    <a:pt x="243" y="82"/>
                    <a:pt x="246" y="83"/>
                    <a:pt x="248" y="84"/>
                  </a:cubicBezTo>
                  <a:cubicBezTo>
                    <a:pt x="251" y="84"/>
                    <a:pt x="253" y="86"/>
                    <a:pt x="254" y="89"/>
                  </a:cubicBezTo>
                  <a:cubicBezTo>
                    <a:pt x="255" y="91"/>
                    <a:pt x="251" y="94"/>
                    <a:pt x="253" y="95"/>
                  </a:cubicBezTo>
                  <a:cubicBezTo>
                    <a:pt x="253" y="95"/>
                    <a:pt x="259" y="97"/>
                    <a:pt x="259" y="97"/>
                  </a:cubicBezTo>
                  <a:cubicBezTo>
                    <a:pt x="259" y="98"/>
                    <a:pt x="252" y="96"/>
                    <a:pt x="251" y="96"/>
                  </a:cubicBezTo>
                  <a:cubicBezTo>
                    <a:pt x="251" y="96"/>
                    <a:pt x="250" y="93"/>
                    <a:pt x="250" y="93"/>
                  </a:cubicBezTo>
                  <a:cubicBezTo>
                    <a:pt x="251" y="91"/>
                    <a:pt x="252" y="90"/>
                    <a:pt x="250" y="89"/>
                  </a:cubicBezTo>
                  <a:cubicBezTo>
                    <a:pt x="248" y="88"/>
                    <a:pt x="249" y="86"/>
                    <a:pt x="247" y="85"/>
                  </a:cubicBezTo>
                  <a:cubicBezTo>
                    <a:pt x="245" y="85"/>
                    <a:pt x="243" y="86"/>
                    <a:pt x="241" y="86"/>
                  </a:cubicBezTo>
                  <a:cubicBezTo>
                    <a:pt x="241" y="86"/>
                    <a:pt x="237" y="87"/>
                    <a:pt x="237" y="88"/>
                  </a:cubicBezTo>
                  <a:cubicBezTo>
                    <a:pt x="238" y="88"/>
                    <a:pt x="239" y="88"/>
                    <a:pt x="238" y="88"/>
                  </a:cubicBezTo>
                  <a:cubicBezTo>
                    <a:pt x="238" y="89"/>
                    <a:pt x="236" y="90"/>
                    <a:pt x="237" y="91"/>
                  </a:cubicBezTo>
                  <a:cubicBezTo>
                    <a:pt x="241" y="93"/>
                    <a:pt x="238" y="96"/>
                    <a:pt x="236" y="98"/>
                  </a:cubicBezTo>
                  <a:cubicBezTo>
                    <a:pt x="235" y="99"/>
                    <a:pt x="234" y="101"/>
                    <a:pt x="234" y="102"/>
                  </a:cubicBezTo>
                  <a:cubicBezTo>
                    <a:pt x="233" y="103"/>
                    <a:pt x="231" y="104"/>
                    <a:pt x="229" y="104"/>
                  </a:cubicBezTo>
                  <a:cubicBezTo>
                    <a:pt x="228" y="105"/>
                    <a:pt x="227" y="105"/>
                    <a:pt x="227" y="107"/>
                  </a:cubicBezTo>
                  <a:cubicBezTo>
                    <a:pt x="226" y="109"/>
                    <a:pt x="224" y="108"/>
                    <a:pt x="223" y="108"/>
                  </a:cubicBezTo>
                  <a:cubicBezTo>
                    <a:pt x="220" y="107"/>
                    <a:pt x="218" y="108"/>
                    <a:pt x="216" y="107"/>
                  </a:cubicBezTo>
                  <a:cubicBezTo>
                    <a:pt x="215" y="107"/>
                    <a:pt x="214" y="106"/>
                    <a:pt x="213" y="106"/>
                  </a:cubicBezTo>
                  <a:cubicBezTo>
                    <a:pt x="211" y="106"/>
                    <a:pt x="211" y="105"/>
                    <a:pt x="210" y="104"/>
                  </a:cubicBezTo>
                  <a:cubicBezTo>
                    <a:pt x="210" y="104"/>
                    <a:pt x="212" y="103"/>
                    <a:pt x="212" y="104"/>
                  </a:cubicBezTo>
                  <a:cubicBezTo>
                    <a:pt x="213" y="106"/>
                    <a:pt x="215" y="106"/>
                    <a:pt x="215" y="105"/>
                  </a:cubicBezTo>
                  <a:cubicBezTo>
                    <a:pt x="216" y="104"/>
                    <a:pt x="221" y="107"/>
                    <a:pt x="223" y="105"/>
                  </a:cubicBezTo>
                  <a:cubicBezTo>
                    <a:pt x="223" y="104"/>
                    <a:pt x="221" y="103"/>
                    <a:pt x="223" y="103"/>
                  </a:cubicBezTo>
                  <a:cubicBezTo>
                    <a:pt x="224" y="102"/>
                    <a:pt x="226" y="101"/>
                    <a:pt x="227" y="100"/>
                  </a:cubicBezTo>
                  <a:cubicBezTo>
                    <a:pt x="228" y="98"/>
                    <a:pt x="227" y="98"/>
                    <a:pt x="230" y="97"/>
                  </a:cubicBezTo>
                  <a:cubicBezTo>
                    <a:pt x="233" y="95"/>
                    <a:pt x="229" y="93"/>
                    <a:pt x="231" y="91"/>
                  </a:cubicBezTo>
                  <a:cubicBezTo>
                    <a:pt x="233" y="90"/>
                    <a:pt x="233" y="89"/>
                    <a:pt x="231" y="88"/>
                  </a:cubicBezTo>
                  <a:cubicBezTo>
                    <a:pt x="230" y="88"/>
                    <a:pt x="229" y="87"/>
                    <a:pt x="228" y="86"/>
                  </a:cubicBezTo>
                  <a:cubicBezTo>
                    <a:pt x="227" y="84"/>
                    <a:pt x="228" y="81"/>
                    <a:pt x="228" y="79"/>
                  </a:cubicBezTo>
                  <a:cubicBezTo>
                    <a:pt x="228" y="77"/>
                    <a:pt x="227" y="75"/>
                    <a:pt x="228" y="73"/>
                  </a:cubicBezTo>
                  <a:cubicBezTo>
                    <a:pt x="228" y="71"/>
                    <a:pt x="230" y="71"/>
                    <a:pt x="230" y="69"/>
                  </a:cubicBezTo>
                  <a:cubicBezTo>
                    <a:pt x="229" y="67"/>
                    <a:pt x="227" y="66"/>
                    <a:pt x="226" y="65"/>
                  </a:cubicBezTo>
                  <a:cubicBezTo>
                    <a:pt x="225" y="64"/>
                    <a:pt x="224" y="63"/>
                    <a:pt x="225" y="62"/>
                  </a:cubicBezTo>
                  <a:cubicBezTo>
                    <a:pt x="227" y="61"/>
                    <a:pt x="227" y="59"/>
                    <a:pt x="228" y="57"/>
                  </a:cubicBezTo>
                  <a:cubicBezTo>
                    <a:pt x="229" y="56"/>
                    <a:pt x="230" y="53"/>
                    <a:pt x="229" y="52"/>
                  </a:cubicBezTo>
                  <a:cubicBezTo>
                    <a:pt x="229" y="51"/>
                    <a:pt x="225" y="50"/>
                    <a:pt x="223" y="49"/>
                  </a:cubicBezTo>
                  <a:cubicBezTo>
                    <a:pt x="221" y="49"/>
                    <a:pt x="219" y="49"/>
                    <a:pt x="217" y="49"/>
                  </a:cubicBezTo>
                  <a:cubicBezTo>
                    <a:pt x="216" y="49"/>
                    <a:pt x="213" y="48"/>
                    <a:pt x="212" y="49"/>
                  </a:cubicBezTo>
                  <a:cubicBezTo>
                    <a:pt x="209" y="51"/>
                    <a:pt x="209" y="58"/>
                    <a:pt x="206" y="60"/>
                  </a:cubicBezTo>
                  <a:cubicBezTo>
                    <a:pt x="204" y="63"/>
                    <a:pt x="198" y="64"/>
                    <a:pt x="198" y="68"/>
                  </a:cubicBezTo>
                  <a:cubicBezTo>
                    <a:pt x="198" y="69"/>
                    <a:pt x="201" y="68"/>
                    <a:pt x="201" y="68"/>
                  </a:cubicBezTo>
                  <a:cubicBezTo>
                    <a:pt x="202" y="69"/>
                    <a:pt x="201" y="73"/>
                    <a:pt x="201" y="73"/>
                  </a:cubicBezTo>
                  <a:cubicBezTo>
                    <a:pt x="200" y="75"/>
                    <a:pt x="202" y="76"/>
                    <a:pt x="199" y="76"/>
                  </a:cubicBezTo>
                  <a:cubicBezTo>
                    <a:pt x="199" y="77"/>
                    <a:pt x="198" y="77"/>
                    <a:pt x="198" y="78"/>
                  </a:cubicBezTo>
                  <a:cubicBezTo>
                    <a:pt x="199" y="79"/>
                    <a:pt x="200" y="79"/>
                    <a:pt x="201" y="79"/>
                  </a:cubicBezTo>
                  <a:cubicBezTo>
                    <a:pt x="202" y="79"/>
                    <a:pt x="206" y="79"/>
                    <a:pt x="206" y="80"/>
                  </a:cubicBezTo>
                  <a:cubicBezTo>
                    <a:pt x="206" y="82"/>
                    <a:pt x="206" y="84"/>
                    <a:pt x="208" y="85"/>
                  </a:cubicBezTo>
                  <a:cubicBezTo>
                    <a:pt x="210" y="86"/>
                    <a:pt x="212" y="85"/>
                    <a:pt x="210" y="87"/>
                  </a:cubicBezTo>
                  <a:cubicBezTo>
                    <a:pt x="209" y="88"/>
                    <a:pt x="209" y="90"/>
                    <a:pt x="208" y="91"/>
                  </a:cubicBezTo>
                  <a:cubicBezTo>
                    <a:pt x="207" y="93"/>
                    <a:pt x="202" y="88"/>
                    <a:pt x="201" y="87"/>
                  </a:cubicBezTo>
                  <a:cubicBezTo>
                    <a:pt x="198" y="85"/>
                    <a:pt x="194" y="84"/>
                    <a:pt x="191" y="83"/>
                  </a:cubicBezTo>
                  <a:cubicBezTo>
                    <a:pt x="189" y="82"/>
                    <a:pt x="188" y="81"/>
                    <a:pt x="186" y="80"/>
                  </a:cubicBezTo>
                  <a:cubicBezTo>
                    <a:pt x="185" y="80"/>
                    <a:pt x="183" y="79"/>
                    <a:pt x="182" y="79"/>
                  </a:cubicBezTo>
                  <a:cubicBezTo>
                    <a:pt x="179" y="79"/>
                    <a:pt x="176" y="78"/>
                    <a:pt x="173" y="78"/>
                  </a:cubicBezTo>
                  <a:cubicBezTo>
                    <a:pt x="169" y="78"/>
                    <a:pt x="165" y="78"/>
                    <a:pt x="168" y="83"/>
                  </a:cubicBezTo>
                  <a:cubicBezTo>
                    <a:pt x="170" y="84"/>
                    <a:pt x="169" y="86"/>
                    <a:pt x="167" y="87"/>
                  </a:cubicBezTo>
                  <a:cubicBezTo>
                    <a:pt x="166" y="88"/>
                    <a:pt x="163" y="86"/>
                    <a:pt x="164" y="89"/>
                  </a:cubicBezTo>
                  <a:cubicBezTo>
                    <a:pt x="165" y="90"/>
                    <a:pt x="157" y="90"/>
                    <a:pt x="161" y="87"/>
                  </a:cubicBezTo>
                  <a:cubicBezTo>
                    <a:pt x="162" y="86"/>
                    <a:pt x="159" y="84"/>
                    <a:pt x="158" y="85"/>
                  </a:cubicBezTo>
                  <a:cubicBezTo>
                    <a:pt x="156" y="85"/>
                    <a:pt x="154" y="86"/>
                    <a:pt x="153" y="87"/>
                  </a:cubicBezTo>
                  <a:cubicBezTo>
                    <a:pt x="150" y="89"/>
                    <a:pt x="147" y="87"/>
                    <a:pt x="144" y="88"/>
                  </a:cubicBezTo>
                  <a:cubicBezTo>
                    <a:pt x="141" y="89"/>
                    <a:pt x="139" y="91"/>
                    <a:pt x="137" y="91"/>
                  </a:cubicBezTo>
                  <a:cubicBezTo>
                    <a:pt x="136" y="91"/>
                    <a:pt x="130" y="91"/>
                    <a:pt x="131" y="90"/>
                  </a:cubicBezTo>
                  <a:cubicBezTo>
                    <a:pt x="133" y="90"/>
                    <a:pt x="133" y="90"/>
                    <a:pt x="133" y="89"/>
                  </a:cubicBezTo>
                  <a:cubicBezTo>
                    <a:pt x="133" y="86"/>
                    <a:pt x="135" y="87"/>
                    <a:pt x="135" y="85"/>
                  </a:cubicBezTo>
                  <a:cubicBezTo>
                    <a:pt x="136" y="84"/>
                    <a:pt x="129" y="86"/>
                    <a:pt x="129" y="86"/>
                  </a:cubicBezTo>
                  <a:cubicBezTo>
                    <a:pt x="128" y="86"/>
                    <a:pt x="127" y="86"/>
                    <a:pt x="127" y="87"/>
                  </a:cubicBezTo>
                  <a:cubicBezTo>
                    <a:pt x="127" y="88"/>
                    <a:pt x="127" y="89"/>
                    <a:pt x="127" y="90"/>
                  </a:cubicBezTo>
                  <a:cubicBezTo>
                    <a:pt x="126" y="90"/>
                    <a:pt x="124" y="89"/>
                    <a:pt x="123" y="89"/>
                  </a:cubicBezTo>
                  <a:cubicBezTo>
                    <a:pt x="121" y="89"/>
                    <a:pt x="118" y="90"/>
                    <a:pt x="116" y="91"/>
                  </a:cubicBezTo>
                  <a:cubicBezTo>
                    <a:pt x="113" y="92"/>
                    <a:pt x="110" y="94"/>
                    <a:pt x="107" y="95"/>
                  </a:cubicBezTo>
                  <a:cubicBezTo>
                    <a:pt x="105" y="95"/>
                    <a:pt x="104" y="96"/>
                    <a:pt x="103" y="98"/>
                  </a:cubicBezTo>
                  <a:cubicBezTo>
                    <a:pt x="103" y="99"/>
                    <a:pt x="103" y="102"/>
                    <a:pt x="101" y="102"/>
                  </a:cubicBezTo>
                  <a:cubicBezTo>
                    <a:pt x="99" y="102"/>
                    <a:pt x="97" y="103"/>
                    <a:pt x="95" y="103"/>
                  </a:cubicBezTo>
                  <a:cubicBezTo>
                    <a:pt x="94" y="103"/>
                    <a:pt x="93" y="101"/>
                    <a:pt x="92" y="100"/>
                  </a:cubicBezTo>
                  <a:cubicBezTo>
                    <a:pt x="90" y="98"/>
                    <a:pt x="87" y="99"/>
                    <a:pt x="89" y="96"/>
                  </a:cubicBezTo>
                  <a:cubicBezTo>
                    <a:pt x="90" y="94"/>
                    <a:pt x="93" y="95"/>
                    <a:pt x="94" y="94"/>
                  </a:cubicBezTo>
                  <a:cubicBezTo>
                    <a:pt x="96" y="94"/>
                    <a:pt x="98" y="95"/>
                    <a:pt x="97" y="93"/>
                  </a:cubicBezTo>
                  <a:cubicBezTo>
                    <a:pt x="96" y="92"/>
                    <a:pt x="95" y="90"/>
                    <a:pt x="94" y="89"/>
                  </a:cubicBezTo>
                  <a:cubicBezTo>
                    <a:pt x="92" y="87"/>
                    <a:pt x="89" y="88"/>
                    <a:pt x="87" y="88"/>
                  </a:cubicBezTo>
                  <a:cubicBezTo>
                    <a:pt x="86" y="88"/>
                    <a:pt x="80" y="87"/>
                    <a:pt x="80" y="87"/>
                  </a:cubicBezTo>
                  <a:cubicBezTo>
                    <a:pt x="80" y="87"/>
                    <a:pt x="83" y="88"/>
                    <a:pt x="83" y="88"/>
                  </a:cubicBezTo>
                  <a:cubicBezTo>
                    <a:pt x="84" y="89"/>
                    <a:pt x="84" y="90"/>
                    <a:pt x="84" y="91"/>
                  </a:cubicBezTo>
                  <a:cubicBezTo>
                    <a:pt x="84" y="92"/>
                    <a:pt x="84" y="94"/>
                    <a:pt x="84" y="95"/>
                  </a:cubicBezTo>
                  <a:cubicBezTo>
                    <a:pt x="83" y="96"/>
                    <a:pt x="82" y="97"/>
                    <a:pt x="82" y="98"/>
                  </a:cubicBezTo>
                  <a:cubicBezTo>
                    <a:pt x="83" y="100"/>
                    <a:pt x="87" y="100"/>
                    <a:pt x="86" y="103"/>
                  </a:cubicBezTo>
                  <a:cubicBezTo>
                    <a:pt x="85" y="104"/>
                    <a:pt x="84" y="106"/>
                    <a:pt x="84" y="107"/>
                  </a:cubicBezTo>
                  <a:cubicBezTo>
                    <a:pt x="84" y="107"/>
                    <a:pt x="84" y="111"/>
                    <a:pt x="84" y="111"/>
                  </a:cubicBezTo>
                  <a:cubicBezTo>
                    <a:pt x="84" y="111"/>
                    <a:pt x="83" y="108"/>
                    <a:pt x="83" y="108"/>
                  </a:cubicBezTo>
                  <a:cubicBezTo>
                    <a:pt x="82" y="108"/>
                    <a:pt x="81" y="110"/>
                    <a:pt x="80" y="109"/>
                  </a:cubicBezTo>
                  <a:cubicBezTo>
                    <a:pt x="80" y="109"/>
                    <a:pt x="82" y="108"/>
                    <a:pt x="82" y="107"/>
                  </a:cubicBezTo>
                  <a:cubicBezTo>
                    <a:pt x="81" y="106"/>
                    <a:pt x="79" y="106"/>
                    <a:pt x="78" y="106"/>
                  </a:cubicBezTo>
                  <a:cubicBezTo>
                    <a:pt x="77" y="106"/>
                    <a:pt x="76" y="105"/>
                    <a:pt x="75" y="106"/>
                  </a:cubicBezTo>
                  <a:cubicBezTo>
                    <a:pt x="73" y="106"/>
                    <a:pt x="72" y="108"/>
                    <a:pt x="70" y="108"/>
                  </a:cubicBezTo>
                  <a:cubicBezTo>
                    <a:pt x="68" y="110"/>
                    <a:pt x="67" y="110"/>
                    <a:pt x="65" y="112"/>
                  </a:cubicBezTo>
                  <a:cubicBezTo>
                    <a:pt x="63" y="114"/>
                    <a:pt x="61" y="114"/>
                    <a:pt x="64" y="116"/>
                  </a:cubicBezTo>
                  <a:cubicBezTo>
                    <a:pt x="65" y="117"/>
                    <a:pt x="67" y="120"/>
                    <a:pt x="66" y="121"/>
                  </a:cubicBezTo>
                  <a:cubicBezTo>
                    <a:pt x="65" y="122"/>
                    <a:pt x="59" y="120"/>
                    <a:pt x="58" y="120"/>
                  </a:cubicBezTo>
                  <a:cubicBezTo>
                    <a:pt x="57" y="119"/>
                    <a:pt x="54" y="120"/>
                    <a:pt x="53" y="120"/>
                  </a:cubicBezTo>
                  <a:cubicBezTo>
                    <a:pt x="54" y="119"/>
                    <a:pt x="49" y="115"/>
                    <a:pt x="48" y="117"/>
                  </a:cubicBezTo>
                  <a:cubicBezTo>
                    <a:pt x="43" y="121"/>
                    <a:pt x="54" y="122"/>
                    <a:pt x="54" y="124"/>
                  </a:cubicBezTo>
                  <a:cubicBezTo>
                    <a:pt x="53" y="128"/>
                    <a:pt x="50" y="126"/>
                    <a:pt x="47" y="126"/>
                  </a:cubicBezTo>
                  <a:cubicBezTo>
                    <a:pt x="44" y="125"/>
                    <a:pt x="43" y="123"/>
                    <a:pt x="40" y="122"/>
                  </a:cubicBezTo>
                  <a:cubicBezTo>
                    <a:pt x="38" y="121"/>
                    <a:pt x="38" y="120"/>
                    <a:pt x="37" y="118"/>
                  </a:cubicBezTo>
                  <a:cubicBezTo>
                    <a:pt x="37" y="116"/>
                    <a:pt x="36" y="116"/>
                    <a:pt x="35" y="115"/>
                  </a:cubicBezTo>
                  <a:cubicBezTo>
                    <a:pt x="35" y="114"/>
                    <a:pt x="38" y="112"/>
                    <a:pt x="38" y="112"/>
                  </a:cubicBezTo>
                  <a:cubicBezTo>
                    <a:pt x="39" y="109"/>
                    <a:pt x="34" y="107"/>
                    <a:pt x="32" y="107"/>
                  </a:cubicBezTo>
                  <a:cubicBezTo>
                    <a:pt x="30" y="106"/>
                    <a:pt x="30" y="104"/>
                    <a:pt x="28" y="104"/>
                  </a:cubicBezTo>
                  <a:cubicBezTo>
                    <a:pt x="29" y="103"/>
                    <a:pt x="24" y="99"/>
                    <a:pt x="24" y="99"/>
                  </a:cubicBezTo>
                  <a:cubicBezTo>
                    <a:pt x="26" y="98"/>
                    <a:pt x="28" y="101"/>
                    <a:pt x="29" y="102"/>
                  </a:cubicBezTo>
                  <a:cubicBezTo>
                    <a:pt x="30" y="103"/>
                    <a:pt x="31" y="103"/>
                    <a:pt x="31" y="102"/>
                  </a:cubicBezTo>
                  <a:cubicBezTo>
                    <a:pt x="32" y="102"/>
                    <a:pt x="33" y="103"/>
                    <a:pt x="33" y="103"/>
                  </a:cubicBezTo>
                  <a:cubicBezTo>
                    <a:pt x="36" y="104"/>
                    <a:pt x="38" y="105"/>
                    <a:pt x="41" y="105"/>
                  </a:cubicBezTo>
                  <a:cubicBezTo>
                    <a:pt x="43" y="106"/>
                    <a:pt x="46" y="106"/>
                    <a:pt x="49" y="107"/>
                  </a:cubicBezTo>
                  <a:cubicBezTo>
                    <a:pt x="54" y="109"/>
                    <a:pt x="58" y="109"/>
                    <a:pt x="63" y="106"/>
                  </a:cubicBezTo>
                  <a:cubicBezTo>
                    <a:pt x="65" y="105"/>
                    <a:pt x="66" y="104"/>
                    <a:pt x="68" y="103"/>
                  </a:cubicBezTo>
                  <a:cubicBezTo>
                    <a:pt x="71" y="101"/>
                    <a:pt x="69" y="100"/>
                    <a:pt x="69" y="97"/>
                  </a:cubicBezTo>
                  <a:cubicBezTo>
                    <a:pt x="69" y="94"/>
                    <a:pt x="62" y="93"/>
                    <a:pt x="60" y="91"/>
                  </a:cubicBezTo>
                  <a:cubicBezTo>
                    <a:pt x="57" y="89"/>
                    <a:pt x="53" y="87"/>
                    <a:pt x="50" y="86"/>
                  </a:cubicBezTo>
                  <a:cubicBezTo>
                    <a:pt x="47" y="84"/>
                    <a:pt x="43" y="82"/>
                    <a:pt x="40" y="82"/>
                  </a:cubicBezTo>
                  <a:cubicBezTo>
                    <a:pt x="39" y="81"/>
                    <a:pt x="39" y="82"/>
                    <a:pt x="38" y="82"/>
                  </a:cubicBezTo>
                  <a:cubicBezTo>
                    <a:pt x="37" y="82"/>
                    <a:pt x="36" y="81"/>
                    <a:pt x="35" y="81"/>
                  </a:cubicBezTo>
                  <a:cubicBezTo>
                    <a:pt x="33" y="80"/>
                    <a:pt x="31" y="84"/>
                    <a:pt x="29" y="84"/>
                  </a:cubicBezTo>
                  <a:cubicBezTo>
                    <a:pt x="29" y="83"/>
                    <a:pt x="33" y="80"/>
                    <a:pt x="29" y="80"/>
                  </a:cubicBezTo>
                  <a:cubicBezTo>
                    <a:pt x="28" y="80"/>
                    <a:pt x="24" y="78"/>
                    <a:pt x="24" y="78"/>
                  </a:cubicBezTo>
                  <a:cubicBezTo>
                    <a:pt x="25" y="77"/>
                    <a:pt x="29" y="80"/>
                    <a:pt x="29" y="78"/>
                  </a:cubicBezTo>
                  <a:cubicBezTo>
                    <a:pt x="29" y="77"/>
                    <a:pt x="25" y="75"/>
                    <a:pt x="24" y="75"/>
                  </a:cubicBezTo>
                  <a:cubicBezTo>
                    <a:pt x="23" y="76"/>
                    <a:pt x="20" y="78"/>
                    <a:pt x="20" y="78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7" y="76"/>
                    <a:pt x="17" y="77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5" y="78"/>
                    <a:pt x="14" y="80"/>
                    <a:pt x="13" y="80"/>
                  </a:cubicBezTo>
                  <a:cubicBezTo>
                    <a:pt x="12" y="81"/>
                    <a:pt x="10" y="81"/>
                    <a:pt x="10" y="81"/>
                  </a:cubicBezTo>
                  <a:cubicBezTo>
                    <a:pt x="9" y="83"/>
                    <a:pt x="5" y="83"/>
                    <a:pt x="6" y="85"/>
                  </a:cubicBezTo>
                  <a:cubicBezTo>
                    <a:pt x="9" y="87"/>
                    <a:pt x="5" y="85"/>
                    <a:pt x="5" y="88"/>
                  </a:cubicBezTo>
                  <a:cubicBezTo>
                    <a:pt x="5" y="90"/>
                    <a:pt x="9" y="91"/>
                    <a:pt x="10" y="92"/>
                  </a:cubicBezTo>
                  <a:cubicBezTo>
                    <a:pt x="12" y="93"/>
                    <a:pt x="14" y="95"/>
                    <a:pt x="13" y="97"/>
                  </a:cubicBezTo>
                  <a:cubicBezTo>
                    <a:pt x="12" y="99"/>
                    <a:pt x="9" y="100"/>
                    <a:pt x="9" y="102"/>
                  </a:cubicBezTo>
                  <a:cubicBezTo>
                    <a:pt x="10" y="104"/>
                    <a:pt x="12" y="106"/>
                    <a:pt x="13" y="108"/>
                  </a:cubicBezTo>
                  <a:cubicBezTo>
                    <a:pt x="14" y="110"/>
                    <a:pt x="12" y="110"/>
                    <a:pt x="12" y="112"/>
                  </a:cubicBezTo>
                  <a:cubicBezTo>
                    <a:pt x="12" y="114"/>
                    <a:pt x="15" y="116"/>
                    <a:pt x="13" y="117"/>
                  </a:cubicBezTo>
                  <a:cubicBezTo>
                    <a:pt x="11" y="118"/>
                    <a:pt x="14" y="121"/>
                    <a:pt x="14" y="122"/>
                  </a:cubicBezTo>
                  <a:cubicBezTo>
                    <a:pt x="16" y="124"/>
                    <a:pt x="18" y="124"/>
                    <a:pt x="15" y="126"/>
                  </a:cubicBezTo>
                  <a:cubicBezTo>
                    <a:pt x="13" y="128"/>
                    <a:pt x="14" y="128"/>
                    <a:pt x="15" y="129"/>
                  </a:cubicBezTo>
                  <a:cubicBezTo>
                    <a:pt x="20" y="132"/>
                    <a:pt x="23" y="134"/>
                    <a:pt x="18" y="138"/>
                  </a:cubicBezTo>
                  <a:cubicBezTo>
                    <a:pt x="13" y="143"/>
                    <a:pt x="8" y="147"/>
                    <a:pt x="4" y="152"/>
                  </a:cubicBezTo>
                  <a:cubicBezTo>
                    <a:pt x="6" y="152"/>
                    <a:pt x="6" y="151"/>
                    <a:pt x="7" y="152"/>
                  </a:cubicBezTo>
                  <a:cubicBezTo>
                    <a:pt x="8" y="154"/>
                    <a:pt x="10" y="154"/>
                    <a:pt x="11" y="155"/>
                  </a:cubicBezTo>
                  <a:cubicBezTo>
                    <a:pt x="17" y="157"/>
                    <a:pt x="9" y="157"/>
                    <a:pt x="7" y="157"/>
                  </a:cubicBezTo>
                  <a:cubicBezTo>
                    <a:pt x="5" y="157"/>
                    <a:pt x="4" y="158"/>
                    <a:pt x="4" y="160"/>
                  </a:cubicBezTo>
                  <a:cubicBezTo>
                    <a:pt x="4" y="162"/>
                    <a:pt x="2" y="163"/>
                    <a:pt x="1" y="165"/>
                  </a:cubicBezTo>
                  <a:cubicBezTo>
                    <a:pt x="0" y="166"/>
                    <a:pt x="1" y="168"/>
                    <a:pt x="2" y="170"/>
                  </a:cubicBezTo>
                  <a:cubicBezTo>
                    <a:pt x="2" y="172"/>
                    <a:pt x="0" y="174"/>
                    <a:pt x="1" y="175"/>
                  </a:cubicBezTo>
                  <a:cubicBezTo>
                    <a:pt x="3" y="176"/>
                    <a:pt x="3" y="176"/>
                    <a:pt x="3" y="178"/>
                  </a:cubicBezTo>
                  <a:cubicBezTo>
                    <a:pt x="2" y="180"/>
                    <a:pt x="4" y="181"/>
                    <a:pt x="4" y="183"/>
                  </a:cubicBezTo>
                  <a:cubicBezTo>
                    <a:pt x="4" y="184"/>
                    <a:pt x="7" y="186"/>
                    <a:pt x="8" y="186"/>
                  </a:cubicBezTo>
                  <a:cubicBezTo>
                    <a:pt x="8" y="186"/>
                    <a:pt x="9" y="185"/>
                    <a:pt x="10" y="185"/>
                  </a:cubicBezTo>
                  <a:cubicBezTo>
                    <a:pt x="11" y="185"/>
                    <a:pt x="11" y="187"/>
                    <a:pt x="12" y="187"/>
                  </a:cubicBezTo>
                  <a:cubicBezTo>
                    <a:pt x="14" y="186"/>
                    <a:pt x="14" y="185"/>
                    <a:pt x="16" y="187"/>
                  </a:cubicBezTo>
                  <a:cubicBezTo>
                    <a:pt x="18" y="188"/>
                    <a:pt x="18" y="188"/>
                    <a:pt x="18" y="190"/>
                  </a:cubicBezTo>
                  <a:cubicBezTo>
                    <a:pt x="17" y="195"/>
                    <a:pt x="21" y="199"/>
                    <a:pt x="24" y="201"/>
                  </a:cubicBezTo>
                  <a:cubicBezTo>
                    <a:pt x="26" y="202"/>
                    <a:pt x="27" y="203"/>
                    <a:pt x="25" y="204"/>
                  </a:cubicBezTo>
                  <a:cubicBezTo>
                    <a:pt x="24" y="206"/>
                    <a:pt x="23" y="205"/>
                    <a:pt x="21" y="205"/>
                  </a:cubicBezTo>
                  <a:cubicBezTo>
                    <a:pt x="19" y="205"/>
                    <a:pt x="22" y="214"/>
                    <a:pt x="24" y="213"/>
                  </a:cubicBezTo>
                  <a:cubicBezTo>
                    <a:pt x="25" y="212"/>
                    <a:pt x="26" y="209"/>
                    <a:pt x="27" y="210"/>
                  </a:cubicBezTo>
                  <a:cubicBezTo>
                    <a:pt x="28" y="210"/>
                    <a:pt x="29" y="211"/>
                    <a:pt x="31" y="211"/>
                  </a:cubicBezTo>
                  <a:cubicBezTo>
                    <a:pt x="33" y="211"/>
                    <a:pt x="35" y="212"/>
                    <a:pt x="35" y="214"/>
                  </a:cubicBezTo>
                  <a:cubicBezTo>
                    <a:pt x="35" y="215"/>
                    <a:pt x="34" y="215"/>
                    <a:pt x="34" y="215"/>
                  </a:cubicBezTo>
                  <a:cubicBezTo>
                    <a:pt x="33" y="216"/>
                    <a:pt x="34" y="218"/>
                    <a:pt x="35" y="218"/>
                  </a:cubicBezTo>
                  <a:cubicBezTo>
                    <a:pt x="36" y="219"/>
                    <a:pt x="38" y="218"/>
                    <a:pt x="39" y="219"/>
                  </a:cubicBezTo>
                  <a:cubicBezTo>
                    <a:pt x="40" y="220"/>
                    <a:pt x="40" y="222"/>
                    <a:pt x="40" y="223"/>
                  </a:cubicBezTo>
                  <a:cubicBezTo>
                    <a:pt x="40" y="224"/>
                    <a:pt x="43" y="223"/>
                    <a:pt x="44" y="223"/>
                  </a:cubicBezTo>
                  <a:cubicBezTo>
                    <a:pt x="45" y="224"/>
                    <a:pt x="47" y="227"/>
                    <a:pt x="48" y="225"/>
                  </a:cubicBezTo>
                  <a:cubicBezTo>
                    <a:pt x="49" y="223"/>
                    <a:pt x="50" y="224"/>
                    <a:pt x="51" y="225"/>
                  </a:cubicBezTo>
                  <a:cubicBezTo>
                    <a:pt x="53" y="227"/>
                    <a:pt x="53" y="226"/>
                    <a:pt x="55" y="226"/>
                  </a:cubicBezTo>
                  <a:cubicBezTo>
                    <a:pt x="56" y="226"/>
                    <a:pt x="57" y="229"/>
                    <a:pt x="58" y="228"/>
                  </a:cubicBezTo>
                  <a:cubicBezTo>
                    <a:pt x="60" y="227"/>
                    <a:pt x="62" y="229"/>
                    <a:pt x="63" y="230"/>
                  </a:cubicBezTo>
                  <a:cubicBezTo>
                    <a:pt x="65" y="231"/>
                    <a:pt x="62" y="232"/>
                    <a:pt x="62" y="232"/>
                  </a:cubicBezTo>
                  <a:cubicBezTo>
                    <a:pt x="60" y="233"/>
                    <a:pt x="63" y="234"/>
                    <a:pt x="63" y="234"/>
                  </a:cubicBezTo>
                  <a:cubicBezTo>
                    <a:pt x="63" y="234"/>
                    <a:pt x="60" y="234"/>
                    <a:pt x="61" y="236"/>
                  </a:cubicBezTo>
                  <a:cubicBezTo>
                    <a:pt x="63" y="237"/>
                    <a:pt x="62" y="238"/>
                    <a:pt x="61" y="239"/>
                  </a:cubicBezTo>
                  <a:cubicBezTo>
                    <a:pt x="61" y="240"/>
                    <a:pt x="58" y="240"/>
                    <a:pt x="57" y="240"/>
                  </a:cubicBezTo>
                  <a:cubicBezTo>
                    <a:pt x="55" y="240"/>
                    <a:pt x="54" y="242"/>
                    <a:pt x="53" y="244"/>
                  </a:cubicBezTo>
                  <a:cubicBezTo>
                    <a:pt x="54" y="244"/>
                    <a:pt x="58" y="244"/>
                    <a:pt x="58" y="245"/>
                  </a:cubicBezTo>
                  <a:cubicBezTo>
                    <a:pt x="58" y="246"/>
                    <a:pt x="53" y="247"/>
                    <a:pt x="53" y="248"/>
                  </a:cubicBezTo>
                  <a:cubicBezTo>
                    <a:pt x="53" y="249"/>
                    <a:pt x="55" y="249"/>
                    <a:pt x="55" y="251"/>
                  </a:cubicBezTo>
                  <a:cubicBezTo>
                    <a:pt x="55" y="251"/>
                    <a:pt x="52" y="252"/>
                    <a:pt x="52" y="252"/>
                  </a:cubicBezTo>
                  <a:cubicBezTo>
                    <a:pt x="51" y="253"/>
                    <a:pt x="51" y="254"/>
                    <a:pt x="50" y="255"/>
                  </a:cubicBezTo>
                  <a:cubicBezTo>
                    <a:pt x="50" y="256"/>
                    <a:pt x="48" y="255"/>
                    <a:pt x="48" y="257"/>
                  </a:cubicBezTo>
                  <a:cubicBezTo>
                    <a:pt x="47" y="258"/>
                    <a:pt x="49" y="260"/>
                    <a:pt x="51" y="260"/>
                  </a:cubicBezTo>
                  <a:cubicBezTo>
                    <a:pt x="53" y="261"/>
                    <a:pt x="55" y="262"/>
                    <a:pt x="58" y="264"/>
                  </a:cubicBezTo>
                  <a:cubicBezTo>
                    <a:pt x="59" y="265"/>
                    <a:pt x="60" y="266"/>
                    <a:pt x="61" y="266"/>
                  </a:cubicBezTo>
                  <a:cubicBezTo>
                    <a:pt x="62" y="268"/>
                    <a:pt x="62" y="267"/>
                    <a:pt x="64" y="266"/>
                  </a:cubicBezTo>
                  <a:cubicBezTo>
                    <a:pt x="67" y="266"/>
                    <a:pt x="70" y="269"/>
                    <a:pt x="73" y="269"/>
                  </a:cubicBezTo>
                  <a:cubicBezTo>
                    <a:pt x="76" y="269"/>
                    <a:pt x="79" y="271"/>
                    <a:pt x="82" y="272"/>
                  </a:cubicBezTo>
                  <a:cubicBezTo>
                    <a:pt x="85" y="273"/>
                    <a:pt x="87" y="272"/>
                    <a:pt x="90" y="272"/>
                  </a:cubicBezTo>
                  <a:cubicBezTo>
                    <a:pt x="91" y="273"/>
                    <a:pt x="92" y="274"/>
                    <a:pt x="92" y="275"/>
                  </a:cubicBezTo>
                  <a:cubicBezTo>
                    <a:pt x="92" y="276"/>
                    <a:pt x="93" y="276"/>
                    <a:pt x="94" y="276"/>
                  </a:cubicBezTo>
                  <a:cubicBezTo>
                    <a:pt x="97" y="277"/>
                    <a:pt x="99" y="282"/>
                    <a:pt x="103" y="280"/>
                  </a:cubicBezTo>
                  <a:cubicBezTo>
                    <a:pt x="104" y="279"/>
                    <a:pt x="106" y="278"/>
                    <a:pt x="105" y="277"/>
                  </a:cubicBezTo>
                  <a:cubicBezTo>
                    <a:pt x="104" y="276"/>
                    <a:pt x="103" y="275"/>
                    <a:pt x="102" y="274"/>
                  </a:cubicBezTo>
                  <a:cubicBezTo>
                    <a:pt x="100" y="272"/>
                    <a:pt x="99" y="270"/>
                    <a:pt x="100" y="267"/>
                  </a:cubicBezTo>
                  <a:cubicBezTo>
                    <a:pt x="100" y="265"/>
                    <a:pt x="99" y="263"/>
                    <a:pt x="97" y="262"/>
                  </a:cubicBezTo>
                  <a:cubicBezTo>
                    <a:pt x="95" y="261"/>
                    <a:pt x="98" y="259"/>
                    <a:pt x="99" y="258"/>
                  </a:cubicBezTo>
                  <a:cubicBezTo>
                    <a:pt x="100" y="256"/>
                    <a:pt x="100" y="254"/>
                    <a:pt x="103" y="254"/>
                  </a:cubicBezTo>
                  <a:cubicBezTo>
                    <a:pt x="104" y="254"/>
                    <a:pt x="105" y="253"/>
                    <a:pt x="106" y="252"/>
                  </a:cubicBezTo>
                  <a:cubicBezTo>
                    <a:pt x="107" y="251"/>
                    <a:pt x="108" y="251"/>
                    <a:pt x="109" y="250"/>
                  </a:cubicBezTo>
                  <a:cubicBezTo>
                    <a:pt x="108" y="250"/>
                    <a:pt x="106" y="249"/>
                    <a:pt x="106" y="248"/>
                  </a:cubicBezTo>
                  <a:cubicBezTo>
                    <a:pt x="106" y="247"/>
                    <a:pt x="108" y="248"/>
                    <a:pt x="108" y="248"/>
                  </a:cubicBezTo>
                  <a:cubicBezTo>
                    <a:pt x="108" y="247"/>
                    <a:pt x="106" y="244"/>
                    <a:pt x="105" y="243"/>
                  </a:cubicBezTo>
                  <a:cubicBezTo>
                    <a:pt x="104" y="241"/>
                    <a:pt x="103" y="241"/>
                    <a:pt x="101" y="241"/>
                  </a:cubicBezTo>
                  <a:cubicBezTo>
                    <a:pt x="98" y="241"/>
                    <a:pt x="100" y="239"/>
                    <a:pt x="98" y="238"/>
                  </a:cubicBezTo>
                  <a:cubicBezTo>
                    <a:pt x="97" y="237"/>
                    <a:pt x="94" y="237"/>
                    <a:pt x="96" y="235"/>
                  </a:cubicBezTo>
                  <a:cubicBezTo>
                    <a:pt x="97" y="233"/>
                    <a:pt x="99" y="232"/>
                    <a:pt x="97" y="231"/>
                  </a:cubicBezTo>
                  <a:cubicBezTo>
                    <a:pt x="96" y="229"/>
                    <a:pt x="98" y="228"/>
                    <a:pt x="99" y="227"/>
                  </a:cubicBezTo>
                  <a:cubicBezTo>
                    <a:pt x="99" y="226"/>
                    <a:pt x="101" y="223"/>
                    <a:pt x="101" y="224"/>
                  </a:cubicBezTo>
                  <a:cubicBezTo>
                    <a:pt x="102" y="225"/>
                    <a:pt x="103" y="227"/>
                    <a:pt x="104" y="228"/>
                  </a:cubicBezTo>
                  <a:cubicBezTo>
                    <a:pt x="106" y="228"/>
                    <a:pt x="107" y="227"/>
                    <a:pt x="107" y="226"/>
                  </a:cubicBezTo>
                  <a:cubicBezTo>
                    <a:pt x="106" y="224"/>
                    <a:pt x="106" y="223"/>
                    <a:pt x="108" y="222"/>
                  </a:cubicBezTo>
                  <a:cubicBezTo>
                    <a:pt x="110" y="221"/>
                    <a:pt x="110" y="219"/>
                    <a:pt x="112" y="219"/>
                  </a:cubicBezTo>
                  <a:cubicBezTo>
                    <a:pt x="114" y="218"/>
                    <a:pt x="116" y="215"/>
                    <a:pt x="118" y="216"/>
                  </a:cubicBezTo>
                  <a:cubicBezTo>
                    <a:pt x="120" y="216"/>
                    <a:pt x="120" y="218"/>
                    <a:pt x="122" y="216"/>
                  </a:cubicBezTo>
                  <a:cubicBezTo>
                    <a:pt x="124" y="215"/>
                    <a:pt x="124" y="216"/>
                    <a:pt x="126" y="217"/>
                  </a:cubicBezTo>
                  <a:cubicBezTo>
                    <a:pt x="128" y="217"/>
                    <a:pt x="130" y="217"/>
                    <a:pt x="132" y="218"/>
                  </a:cubicBezTo>
                  <a:cubicBezTo>
                    <a:pt x="134" y="219"/>
                    <a:pt x="134" y="221"/>
                    <a:pt x="136" y="223"/>
                  </a:cubicBezTo>
                  <a:cubicBezTo>
                    <a:pt x="136" y="223"/>
                    <a:pt x="136" y="220"/>
                    <a:pt x="138" y="221"/>
                  </a:cubicBezTo>
                  <a:cubicBezTo>
                    <a:pt x="139" y="221"/>
                    <a:pt x="140" y="223"/>
                    <a:pt x="142" y="223"/>
                  </a:cubicBezTo>
                  <a:cubicBezTo>
                    <a:pt x="143" y="224"/>
                    <a:pt x="144" y="222"/>
                    <a:pt x="145" y="221"/>
                  </a:cubicBezTo>
                  <a:cubicBezTo>
                    <a:pt x="147" y="219"/>
                    <a:pt x="148" y="221"/>
                    <a:pt x="150" y="221"/>
                  </a:cubicBezTo>
                  <a:cubicBezTo>
                    <a:pt x="152" y="221"/>
                    <a:pt x="153" y="219"/>
                    <a:pt x="155" y="220"/>
                  </a:cubicBezTo>
                  <a:cubicBezTo>
                    <a:pt x="157" y="221"/>
                    <a:pt x="158" y="222"/>
                    <a:pt x="160" y="223"/>
                  </a:cubicBezTo>
                  <a:cubicBezTo>
                    <a:pt x="162" y="224"/>
                    <a:pt x="161" y="223"/>
                    <a:pt x="163" y="222"/>
                  </a:cubicBezTo>
                  <a:cubicBezTo>
                    <a:pt x="164" y="221"/>
                    <a:pt x="168" y="222"/>
                    <a:pt x="169" y="222"/>
                  </a:cubicBezTo>
                  <a:cubicBezTo>
                    <a:pt x="170" y="222"/>
                    <a:pt x="172" y="220"/>
                    <a:pt x="172" y="219"/>
                  </a:cubicBezTo>
                  <a:cubicBezTo>
                    <a:pt x="172" y="217"/>
                    <a:pt x="169" y="217"/>
                    <a:pt x="168" y="216"/>
                  </a:cubicBezTo>
                  <a:cubicBezTo>
                    <a:pt x="161" y="213"/>
                    <a:pt x="171" y="214"/>
                    <a:pt x="169" y="210"/>
                  </a:cubicBezTo>
                  <a:cubicBezTo>
                    <a:pt x="168" y="209"/>
                    <a:pt x="166" y="209"/>
                    <a:pt x="169" y="208"/>
                  </a:cubicBezTo>
                  <a:cubicBezTo>
                    <a:pt x="170" y="207"/>
                    <a:pt x="172" y="208"/>
                    <a:pt x="173" y="207"/>
                  </a:cubicBezTo>
                  <a:cubicBezTo>
                    <a:pt x="177" y="207"/>
                    <a:pt x="166" y="202"/>
                    <a:pt x="171" y="200"/>
                  </a:cubicBezTo>
                  <a:cubicBezTo>
                    <a:pt x="172" y="200"/>
                    <a:pt x="174" y="200"/>
                    <a:pt x="175" y="200"/>
                  </a:cubicBezTo>
                  <a:cubicBezTo>
                    <a:pt x="178" y="200"/>
                    <a:pt x="180" y="200"/>
                    <a:pt x="183" y="199"/>
                  </a:cubicBezTo>
                  <a:cubicBezTo>
                    <a:pt x="185" y="198"/>
                    <a:pt x="187" y="198"/>
                    <a:pt x="189" y="198"/>
                  </a:cubicBezTo>
                  <a:cubicBezTo>
                    <a:pt x="191" y="197"/>
                    <a:pt x="193" y="196"/>
                    <a:pt x="196" y="196"/>
                  </a:cubicBezTo>
                  <a:cubicBezTo>
                    <a:pt x="200" y="195"/>
                    <a:pt x="204" y="194"/>
                    <a:pt x="208" y="192"/>
                  </a:cubicBezTo>
                  <a:cubicBezTo>
                    <a:pt x="211" y="190"/>
                    <a:pt x="217" y="190"/>
                    <a:pt x="219" y="194"/>
                  </a:cubicBezTo>
                  <a:cubicBezTo>
                    <a:pt x="220" y="196"/>
                    <a:pt x="219" y="196"/>
                    <a:pt x="220" y="198"/>
                  </a:cubicBezTo>
                  <a:cubicBezTo>
                    <a:pt x="220" y="201"/>
                    <a:pt x="224" y="198"/>
                    <a:pt x="226" y="199"/>
                  </a:cubicBezTo>
                  <a:cubicBezTo>
                    <a:pt x="227" y="199"/>
                    <a:pt x="226" y="200"/>
                    <a:pt x="227" y="200"/>
                  </a:cubicBezTo>
                  <a:cubicBezTo>
                    <a:pt x="228" y="201"/>
                    <a:pt x="228" y="200"/>
                    <a:pt x="228" y="200"/>
                  </a:cubicBezTo>
                  <a:cubicBezTo>
                    <a:pt x="229" y="199"/>
                    <a:pt x="230" y="200"/>
                    <a:pt x="231" y="201"/>
                  </a:cubicBezTo>
                  <a:cubicBezTo>
                    <a:pt x="232" y="201"/>
                    <a:pt x="232" y="201"/>
                    <a:pt x="231" y="202"/>
                  </a:cubicBezTo>
                  <a:cubicBezTo>
                    <a:pt x="230" y="205"/>
                    <a:pt x="237" y="203"/>
                    <a:pt x="239" y="202"/>
                  </a:cubicBezTo>
                  <a:cubicBezTo>
                    <a:pt x="239" y="202"/>
                    <a:pt x="248" y="197"/>
                    <a:pt x="248" y="198"/>
                  </a:cubicBezTo>
                  <a:cubicBezTo>
                    <a:pt x="248" y="199"/>
                    <a:pt x="246" y="201"/>
                    <a:pt x="248" y="202"/>
                  </a:cubicBezTo>
                  <a:cubicBezTo>
                    <a:pt x="250" y="202"/>
                    <a:pt x="251" y="203"/>
                    <a:pt x="252" y="204"/>
                  </a:cubicBezTo>
                  <a:cubicBezTo>
                    <a:pt x="255" y="207"/>
                    <a:pt x="256" y="210"/>
                    <a:pt x="258" y="213"/>
                  </a:cubicBezTo>
                  <a:cubicBezTo>
                    <a:pt x="260" y="216"/>
                    <a:pt x="261" y="219"/>
                    <a:pt x="263" y="221"/>
                  </a:cubicBezTo>
                  <a:cubicBezTo>
                    <a:pt x="266" y="224"/>
                    <a:pt x="266" y="217"/>
                    <a:pt x="269" y="220"/>
                  </a:cubicBezTo>
                  <a:cubicBezTo>
                    <a:pt x="273" y="224"/>
                    <a:pt x="275" y="222"/>
                    <a:pt x="280" y="221"/>
                  </a:cubicBezTo>
                  <a:cubicBezTo>
                    <a:pt x="282" y="220"/>
                    <a:pt x="283" y="223"/>
                    <a:pt x="284" y="224"/>
                  </a:cubicBezTo>
                  <a:cubicBezTo>
                    <a:pt x="285" y="226"/>
                    <a:pt x="287" y="226"/>
                    <a:pt x="288" y="228"/>
                  </a:cubicBezTo>
                  <a:cubicBezTo>
                    <a:pt x="289" y="230"/>
                    <a:pt x="291" y="230"/>
                    <a:pt x="293" y="230"/>
                  </a:cubicBezTo>
                  <a:cubicBezTo>
                    <a:pt x="296" y="229"/>
                    <a:pt x="295" y="230"/>
                    <a:pt x="296" y="231"/>
                  </a:cubicBezTo>
                  <a:cubicBezTo>
                    <a:pt x="298" y="235"/>
                    <a:pt x="304" y="230"/>
                    <a:pt x="307" y="230"/>
                  </a:cubicBezTo>
                  <a:cubicBezTo>
                    <a:pt x="310" y="229"/>
                    <a:pt x="313" y="226"/>
                    <a:pt x="316" y="225"/>
                  </a:cubicBezTo>
                  <a:cubicBezTo>
                    <a:pt x="320" y="222"/>
                    <a:pt x="322" y="222"/>
                    <a:pt x="327" y="223"/>
                  </a:cubicBezTo>
                  <a:cubicBezTo>
                    <a:pt x="329" y="223"/>
                    <a:pt x="329" y="224"/>
                    <a:pt x="331" y="226"/>
                  </a:cubicBezTo>
                  <a:cubicBezTo>
                    <a:pt x="332" y="227"/>
                    <a:pt x="334" y="227"/>
                    <a:pt x="336" y="227"/>
                  </a:cubicBezTo>
                  <a:cubicBezTo>
                    <a:pt x="338" y="227"/>
                    <a:pt x="339" y="228"/>
                    <a:pt x="341" y="228"/>
                  </a:cubicBezTo>
                  <a:cubicBezTo>
                    <a:pt x="343" y="230"/>
                    <a:pt x="344" y="228"/>
                    <a:pt x="346" y="227"/>
                  </a:cubicBezTo>
                  <a:cubicBezTo>
                    <a:pt x="349" y="224"/>
                    <a:pt x="344" y="222"/>
                    <a:pt x="346" y="219"/>
                  </a:cubicBezTo>
                  <a:cubicBezTo>
                    <a:pt x="347" y="217"/>
                    <a:pt x="351" y="213"/>
                    <a:pt x="353" y="214"/>
                  </a:cubicBezTo>
                  <a:cubicBezTo>
                    <a:pt x="357" y="216"/>
                    <a:pt x="362" y="216"/>
                    <a:pt x="366" y="218"/>
                  </a:cubicBezTo>
                  <a:cubicBezTo>
                    <a:pt x="368" y="219"/>
                    <a:pt x="367" y="221"/>
                    <a:pt x="368" y="222"/>
                  </a:cubicBezTo>
                  <a:cubicBezTo>
                    <a:pt x="369" y="225"/>
                    <a:pt x="371" y="225"/>
                    <a:pt x="374" y="226"/>
                  </a:cubicBezTo>
                  <a:cubicBezTo>
                    <a:pt x="378" y="227"/>
                    <a:pt x="382" y="224"/>
                    <a:pt x="386" y="225"/>
                  </a:cubicBezTo>
                  <a:cubicBezTo>
                    <a:pt x="387" y="225"/>
                    <a:pt x="389" y="225"/>
                    <a:pt x="390" y="226"/>
                  </a:cubicBezTo>
                  <a:cubicBezTo>
                    <a:pt x="392" y="227"/>
                    <a:pt x="394" y="227"/>
                    <a:pt x="396" y="229"/>
                  </a:cubicBezTo>
                  <a:cubicBezTo>
                    <a:pt x="401" y="233"/>
                    <a:pt x="409" y="233"/>
                    <a:pt x="415" y="231"/>
                  </a:cubicBezTo>
                  <a:cubicBezTo>
                    <a:pt x="419" y="230"/>
                    <a:pt x="422" y="228"/>
                    <a:pt x="426" y="227"/>
                  </a:cubicBezTo>
                  <a:cubicBezTo>
                    <a:pt x="428" y="225"/>
                    <a:pt x="431" y="227"/>
                    <a:pt x="433" y="227"/>
                  </a:cubicBezTo>
                  <a:cubicBezTo>
                    <a:pt x="435" y="228"/>
                    <a:pt x="436" y="226"/>
                    <a:pt x="438" y="227"/>
                  </a:cubicBezTo>
                  <a:cubicBezTo>
                    <a:pt x="439" y="228"/>
                    <a:pt x="443" y="231"/>
                    <a:pt x="445" y="230"/>
                  </a:cubicBezTo>
                  <a:cubicBezTo>
                    <a:pt x="446" y="230"/>
                    <a:pt x="448" y="229"/>
                    <a:pt x="449" y="228"/>
                  </a:cubicBezTo>
                  <a:cubicBezTo>
                    <a:pt x="452" y="227"/>
                    <a:pt x="453" y="227"/>
                    <a:pt x="453" y="225"/>
                  </a:cubicBezTo>
                  <a:cubicBezTo>
                    <a:pt x="453" y="221"/>
                    <a:pt x="456" y="217"/>
                    <a:pt x="458" y="215"/>
                  </a:cubicBezTo>
                  <a:cubicBezTo>
                    <a:pt x="459" y="214"/>
                    <a:pt x="460" y="212"/>
                    <a:pt x="459" y="211"/>
                  </a:cubicBezTo>
                  <a:cubicBezTo>
                    <a:pt x="458" y="210"/>
                    <a:pt x="455" y="210"/>
                    <a:pt x="457" y="208"/>
                  </a:cubicBezTo>
                  <a:cubicBezTo>
                    <a:pt x="460" y="205"/>
                    <a:pt x="465" y="205"/>
                    <a:pt x="470" y="204"/>
                  </a:cubicBezTo>
                  <a:cubicBezTo>
                    <a:pt x="472" y="204"/>
                    <a:pt x="474" y="204"/>
                    <a:pt x="476" y="205"/>
                  </a:cubicBezTo>
                  <a:cubicBezTo>
                    <a:pt x="478" y="206"/>
                    <a:pt x="481" y="206"/>
                    <a:pt x="483" y="207"/>
                  </a:cubicBezTo>
                  <a:cubicBezTo>
                    <a:pt x="486" y="208"/>
                    <a:pt x="487" y="212"/>
                    <a:pt x="489" y="215"/>
                  </a:cubicBezTo>
                  <a:cubicBezTo>
                    <a:pt x="490" y="218"/>
                    <a:pt x="492" y="221"/>
                    <a:pt x="493" y="224"/>
                  </a:cubicBezTo>
                  <a:cubicBezTo>
                    <a:pt x="493" y="225"/>
                    <a:pt x="493" y="227"/>
                    <a:pt x="494" y="229"/>
                  </a:cubicBezTo>
                  <a:cubicBezTo>
                    <a:pt x="494" y="230"/>
                    <a:pt x="497" y="230"/>
                    <a:pt x="498" y="230"/>
                  </a:cubicBezTo>
                  <a:cubicBezTo>
                    <a:pt x="502" y="231"/>
                    <a:pt x="507" y="233"/>
                    <a:pt x="508" y="237"/>
                  </a:cubicBezTo>
                  <a:cubicBezTo>
                    <a:pt x="509" y="240"/>
                    <a:pt x="510" y="242"/>
                    <a:pt x="514" y="242"/>
                  </a:cubicBezTo>
                  <a:cubicBezTo>
                    <a:pt x="515" y="242"/>
                    <a:pt x="517" y="242"/>
                    <a:pt x="518" y="242"/>
                  </a:cubicBezTo>
                  <a:cubicBezTo>
                    <a:pt x="520" y="242"/>
                    <a:pt x="520" y="240"/>
                    <a:pt x="522" y="240"/>
                  </a:cubicBezTo>
                  <a:cubicBezTo>
                    <a:pt x="525" y="240"/>
                    <a:pt x="528" y="237"/>
                    <a:pt x="530" y="241"/>
                  </a:cubicBezTo>
                  <a:cubicBezTo>
                    <a:pt x="530" y="243"/>
                    <a:pt x="530" y="243"/>
                    <a:pt x="529" y="244"/>
                  </a:cubicBezTo>
                  <a:cubicBezTo>
                    <a:pt x="527" y="246"/>
                    <a:pt x="527" y="247"/>
                    <a:pt x="526" y="249"/>
                  </a:cubicBezTo>
                  <a:cubicBezTo>
                    <a:pt x="525" y="252"/>
                    <a:pt x="523" y="255"/>
                    <a:pt x="521" y="258"/>
                  </a:cubicBezTo>
                  <a:cubicBezTo>
                    <a:pt x="520" y="260"/>
                    <a:pt x="519" y="259"/>
                    <a:pt x="518" y="258"/>
                  </a:cubicBezTo>
                  <a:cubicBezTo>
                    <a:pt x="516" y="257"/>
                    <a:pt x="516" y="258"/>
                    <a:pt x="514" y="259"/>
                  </a:cubicBezTo>
                  <a:cubicBezTo>
                    <a:pt x="513" y="259"/>
                    <a:pt x="511" y="260"/>
                    <a:pt x="511" y="260"/>
                  </a:cubicBezTo>
                  <a:cubicBezTo>
                    <a:pt x="510" y="261"/>
                    <a:pt x="513" y="265"/>
                    <a:pt x="513" y="267"/>
                  </a:cubicBezTo>
                  <a:cubicBezTo>
                    <a:pt x="512" y="268"/>
                    <a:pt x="512" y="270"/>
                    <a:pt x="512" y="271"/>
                  </a:cubicBezTo>
                  <a:cubicBezTo>
                    <a:pt x="511" y="273"/>
                    <a:pt x="509" y="272"/>
                    <a:pt x="509" y="274"/>
                  </a:cubicBezTo>
                  <a:cubicBezTo>
                    <a:pt x="511" y="273"/>
                    <a:pt x="512" y="274"/>
                    <a:pt x="514" y="272"/>
                  </a:cubicBezTo>
                  <a:cubicBezTo>
                    <a:pt x="515" y="270"/>
                    <a:pt x="517" y="272"/>
                    <a:pt x="519" y="272"/>
                  </a:cubicBezTo>
                  <a:cubicBezTo>
                    <a:pt x="523" y="274"/>
                    <a:pt x="527" y="272"/>
                    <a:pt x="531" y="269"/>
                  </a:cubicBezTo>
                  <a:cubicBezTo>
                    <a:pt x="534" y="266"/>
                    <a:pt x="537" y="262"/>
                    <a:pt x="540" y="259"/>
                  </a:cubicBezTo>
                  <a:cubicBezTo>
                    <a:pt x="543" y="255"/>
                    <a:pt x="546" y="251"/>
                    <a:pt x="549" y="247"/>
                  </a:cubicBezTo>
                  <a:cubicBezTo>
                    <a:pt x="554" y="240"/>
                    <a:pt x="559" y="235"/>
                    <a:pt x="558" y="226"/>
                  </a:cubicBezTo>
                  <a:cubicBezTo>
                    <a:pt x="558" y="222"/>
                    <a:pt x="559" y="220"/>
                    <a:pt x="561" y="217"/>
                  </a:cubicBezTo>
                  <a:cubicBezTo>
                    <a:pt x="562" y="215"/>
                    <a:pt x="562" y="214"/>
                    <a:pt x="563" y="212"/>
                  </a:cubicBezTo>
                  <a:cubicBezTo>
                    <a:pt x="563" y="212"/>
                    <a:pt x="563" y="211"/>
                    <a:pt x="563" y="210"/>
                  </a:cubicBezTo>
                  <a:cubicBezTo>
                    <a:pt x="563" y="209"/>
                    <a:pt x="561" y="208"/>
                    <a:pt x="561" y="207"/>
                  </a:cubicBezTo>
                  <a:cubicBezTo>
                    <a:pt x="561" y="207"/>
                    <a:pt x="563" y="208"/>
                    <a:pt x="563" y="207"/>
                  </a:cubicBezTo>
                  <a:cubicBezTo>
                    <a:pt x="562" y="206"/>
                    <a:pt x="562" y="205"/>
                    <a:pt x="561" y="205"/>
                  </a:cubicBezTo>
                  <a:cubicBezTo>
                    <a:pt x="560" y="204"/>
                    <a:pt x="558" y="201"/>
                    <a:pt x="557" y="200"/>
                  </a:cubicBezTo>
                  <a:cubicBezTo>
                    <a:pt x="556" y="200"/>
                    <a:pt x="551" y="198"/>
                    <a:pt x="550" y="199"/>
                  </a:cubicBezTo>
                  <a:cubicBezTo>
                    <a:pt x="550" y="200"/>
                    <a:pt x="551" y="201"/>
                    <a:pt x="550" y="201"/>
                  </a:cubicBezTo>
                  <a:cubicBezTo>
                    <a:pt x="548" y="201"/>
                    <a:pt x="548" y="203"/>
                    <a:pt x="547" y="203"/>
                  </a:cubicBezTo>
                  <a:cubicBezTo>
                    <a:pt x="545" y="205"/>
                    <a:pt x="544" y="202"/>
                    <a:pt x="544" y="201"/>
                  </a:cubicBezTo>
                  <a:cubicBezTo>
                    <a:pt x="544" y="199"/>
                    <a:pt x="546" y="198"/>
                    <a:pt x="543" y="199"/>
                  </a:cubicBezTo>
                  <a:cubicBezTo>
                    <a:pt x="540" y="200"/>
                    <a:pt x="544" y="202"/>
                    <a:pt x="540" y="202"/>
                  </a:cubicBezTo>
                  <a:cubicBezTo>
                    <a:pt x="539" y="202"/>
                    <a:pt x="541" y="197"/>
                    <a:pt x="540" y="196"/>
                  </a:cubicBezTo>
                  <a:cubicBezTo>
                    <a:pt x="540" y="197"/>
                    <a:pt x="529" y="197"/>
                    <a:pt x="534" y="194"/>
                  </a:cubicBezTo>
                  <a:cubicBezTo>
                    <a:pt x="538" y="191"/>
                    <a:pt x="542" y="188"/>
                    <a:pt x="546" y="185"/>
                  </a:cubicBezTo>
                  <a:cubicBezTo>
                    <a:pt x="547" y="184"/>
                    <a:pt x="548" y="182"/>
                    <a:pt x="549" y="181"/>
                  </a:cubicBezTo>
                  <a:cubicBezTo>
                    <a:pt x="552" y="179"/>
                    <a:pt x="555" y="177"/>
                    <a:pt x="557" y="175"/>
                  </a:cubicBezTo>
                  <a:cubicBezTo>
                    <a:pt x="558" y="174"/>
                    <a:pt x="559" y="172"/>
                    <a:pt x="561" y="171"/>
                  </a:cubicBezTo>
                  <a:cubicBezTo>
                    <a:pt x="563" y="169"/>
                    <a:pt x="565" y="167"/>
                    <a:pt x="567" y="165"/>
                  </a:cubicBezTo>
                  <a:cubicBezTo>
                    <a:pt x="571" y="162"/>
                    <a:pt x="577" y="162"/>
                    <a:pt x="582" y="162"/>
                  </a:cubicBezTo>
                  <a:cubicBezTo>
                    <a:pt x="583" y="162"/>
                    <a:pt x="584" y="162"/>
                    <a:pt x="585" y="162"/>
                  </a:cubicBezTo>
                  <a:cubicBezTo>
                    <a:pt x="586" y="163"/>
                    <a:pt x="586" y="164"/>
                    <a:pt x="587" y="164"/>
                  </a:cubicBezTo>
                  <a:cubicBezTo>
                    <a:pt x="588" y="163"/>
                    <a:pt x="590" y="163"/>
                    <a:pt x="591" y="162"/>
                  </a:cubicBezTo>
                  <a:cubicBezTo>
                    <a:pt x="592" y="162"/>
                    <a:pt x="593" y="163"/>
                    <a:pt x="594" y="163"/>
                  </a:cubicBezTo>
                  <a:cubicBezTo>
                    <a:pt x="595" y="163"/>
                    <a:pt x="596" y="163"/>
                    <a:pt x="597" y="163"/>
                  </a:cubicBezTo>
                  <a:cubicBezTo>
                    <a:pt x="597" y="162"/>
                    <a:pt x="598" y="163"/>
                    <a:pt x="599" y="163"/>
                  </a:cubicBezTo>
                  <a:cubicBezTo>
                    <a:pt x="601" y="163"/>
                    <a:pt x="601" y="160"/>
                    <a:pt x="604" y="160"/>
                  </a:cubicBezTo>
                  <a:cubicBezTo>
                    <a:pt x="605" y="160"/>
                    <a:pt x="607" y="160"/>
                    <a:pt x="608" y="160"/>
                  </a:cubicBezTo>
                  <a:cubicBezTo>
                    <a:pt x="609" y="161"/>
                    <a:pt x="610" y="162"/>
                    <a:pt x="611" y="162"/>
                  </a:cubicBezTo>
                  <a:cubicBezTo>
                    <a:pt x="612" y="163"/>
                    <a:pt x="616" y="161"/>
                    <a:pt x="616" y="164"/>
                  </a:cubicBezTo>
                  <a:cubicBezTo>
                    <a:pt x="616" y="164"/>
                    <a:pt x="613" y="164"/>
                    <a:pt x="613" y="165"/>
                  </a:cubicBezTo>
                  <a:cubicBezTo>
                    <a:pt x="612" y="167"/>
                    <a:pt x="616" y="166"/>
                    <a:pt x="616" y="166"/>
                  </a:cubicBezTo>
                  <a:cubicBezTo>
                    <a:pt x="618" y="166"/>
                    <a:pt x="620" y="166"/>
                    <a:pt x="621" y="166"/>
                  </a:cubicBezTo>
                  <a:cubicBezTo>
                    <a:pt x="622" y="165"/>
                    <a:pt x="622" y="165"/>
                    <a:pt x="623" y="164"/>
                  </a:cubicBezTo>
                  <a:cubicBezTo>
                    <a:pt x="624" y="164"/>
                    <a:pt x="625" y="165"/>
                    <a:pt x="627" y="165"/>
                  </a:cubicBezTo>
                  <a:cubicBezTo>
                    <a:pt x="628" y="165"/>
                    <a:pt x="635" y="163"/>
                    <a:pt x="631" y="162"/>
                  </a:cubicBezTo>
                  <a:cubicBezTo>
                    <a:pt x="629" y="162"/>
                    <a:pt x="628" y="163"/>
                    <a:pt x="628" y="160"/>
                  </a:cubicBezTo>
                  <a:cubicBezTo>
                    <a:pt x="628" y="159"/>
                    <a:pt x="630" y="156"/>
                    <a:pt x="631" y="155"/>
                  </a:cubicBezTo>
                  <a:cubicBezTo>
                    <a:pt x="633" y="154"/>
                    <a:pt x="634" y="153"/>
                    <a:pt x="636" y="151"/>
                  </a:cubicBezTo>
                  <a:cubicBezTo>
                    <a:pt x="637" y="150"/>
                    <a:pt x="639" y="150"/>
                    <a:pt x="640" y="148"/>
                  </a:cubicBezTo>
                  <a:cubicBezTo>
                    <a:pt x="641" y="146"/>
                    <a:pt x="642" y="145"/>
                    <a:pt x="644" y="145"/>
                  </a:cubicBezTo>
                  <a:cubicBezTo>
                    <a:pt x="646" y="145"/>
                    <a:pt x="649" y="144"/>
                    <a:pt x="651" y="144"/>
                  </a:cubicBezTo>
                  <a:cubicBezTo>
                    <a:pt x="653" y="144"/>
                    <a:pt x="654" y="146"/>
                    <a:pt x="655" y="146"/>
                  </a:cubicBezTo>
                  <a:cubicBezTo>
                    <a:pt x="656" y="145"/>
                    <a:pt x="657" y="143"/>
                    <a:pt x="658" y="144"/>
                  </a:cubicBezTo>
                  <a:cubicBezTo>
                    <a:pt x="659" y="145"/>
                    <a:pt x="656" y="148"/>
                    <a:pt x="656" y="149"/>
                  </a:cubicBezTo>
                  <a:cubicBezTo>
                    <a:pt x="656" y="151"/>
                    <a:pt x="657" y="149"/>
                    <a:pt x="659" y="150"/>
                  </a:cubicBezTo>
                  <a:cubicBezTo>
                    <a:pt x="659" y="150"/>
                    <a:pt x="657" y="152"/>
                    <a:pt x="657" y="153"/>
                  </a:cubicBezTo>
                  <a:cubicBezTo>
                    <a:pt x="657" y="154"/>
                    <a:pt x="664" y="149"/>
                    <a:pt x="664" y="149"/>
                  </a:cubicBezTo>
                  <a:cubicBezTo>
                    <a:pt x="665" y="148"/>
                    <a:pt x="666" y="147"/>
                    <a:pt x="668" y="146"/>
                  </a:cubicBezTo>
                  <a:cubicBezTo>
                    <a:pt x="669" y="145"/>
                    <a:pt x="672" y="147"/>
                    <a:pt x="672" y="145"/>
                  </a:cubicBezTo>
                  <a:cubicBezTo>
                    <a:pt x="671" y="143"/>
                    <a:pt x="672" y="139"/>
                    <a:pt x="675" y="139"/>
                  </a:cubicBezTo>
                  <a:cubicBezTo>
                    <a:pt x="676" y="138"/>
                    <a:pt x="678" y="137"/>
                    <a:pt x="679" y="138"/>
                  </a:cubicBezTo>
                  <a:cubicBezTo>
                    <a:pt x="680" y="138"/>
                    <a:pt x="682" y="140"/>
                    <a:pt x="683" y="139"/>
                  </a:cubicBezTo>
                  <a:cubicBezTo>
                    <a:pt x="681" y="140"/>
                    <a:pt x="678" y="139"/>
                    <a:pt x="677" y="142"/>
                  </a:cubicBezTo>
                  <a:cubicBezTo>
                    <a:pt x="677" y="143"/>
                    <a:pt x="677" y="144"/>
                    <a:pt x="677" y="145"/>
                  </a:cubicBezTo>
                  <a:cubicBezTo>
                    <a:pt x="677" y="146"/>
                    <a:pt x="675" y="146"/>
                    <a:pt x="676" y="147"/>
                  </a:cubicBezTo>
                  <a:cubicBezTo>
                    <a:pt x="676" y="148"/>
                    <a:pt x="677" y="148"/>
                    <a:pt x="676" y="149"/>
                  </a:cubicBezTo>
                  <a:cubicBezTo>
                    <a:pt x="675" y="149"/>
                    <a:pt x="674" y="150"/>
                    <a:pt x="675" y="151"/>
                  </a:cubicBezTo>
                  <a:cubicBezTo>
                    <a:pt x="675" y="151"/>
                    <a:pt x="669" y="153"/>
                    <a:pt x="669" y="154"/>
                  </a:cubicBezTo>
                  <a:cubicBezTo>
                    <a:pt x="667" y="155"/>
                    <a:pt x="666" y="157"/>
                    <a:pt x="664" y="158"/>
                  </a:cubicBezTo>
                  <a:cubicBezTo>
                    <a:pt x="662" y="160"/>
                    <a:pt x="660" y="161"/>
                    <a:pt x="658" y="163"/>
                  </a:cubicBezTo>
                  <a:cubicBezTo>
                    <a:pt x="654" y="166"/>
                    <a:pt x="651" y="173"/>
                    <a:pt x="646" y="173"/>
                  </a:cubicBezTo>
                  <a:cubicBezTo>
                    <a:pt x="645" y="173"/>
                    <a:pt x="641" y="174"/>
                    <a:pt x="641" y="175"/>
                  </a:cubicBezTo>
                  <a:cubicBezTo>
                    <a:pt x="641" y="178"/>
                    <a:pt x="641" y="179"/>
                    <a:pt x="638" y="181"/>
                  </a:cubicBezTo>
                  <a:cubicBezTo>
                    <a:pt x="634" y="184"/>
                    <a:pt x="634" y="190"/>
                    <a:pt x="635" y="195"/>
                  </a:cubicBezTo>
                  <a:cubicBezTo>
                    <a:pt x="636" y="200"/>
                    <a:pt x="635" y="206"/>
                    <a:pt x="638" y="210"/>
                  </a:cubicBezTo>
                  <a:cubicBezTo>
                    <a:pt x="639" y="212"/>
                    <a:pt x="639" y="215"/>
                    <a:pt x="639" y="217"/>
                  </a:cubicBezTo>
                  <a:cubicBezTo>
                    <a:pt x="639" y="217"/>
                    <a:pt x="639" y="219"/>
                    <a:pt x="640" y="219"/>
                  </a:cubicBezTo>
                  <a:cubicBezTo>
                    <a:pt x="641" y="219"/>
                    <a:pt x="639" y="222"/>
                    <a:pt x="640" y="222"/>
                  </a:cubicBezTo>
                  <a:cubicBezTo>
                    <a:pt x="640" y="222"/>
                    <a:pt x="645" y="218"/>
                    <a:pt x="645" y="217"/>
                  </a:cubicBezTo>
                  <a:cubicBezTo>
                    <a:pt x="647" y="215"/>
                    <a:pt x="648" y="213"/>
                    <a:pt x="649" y="210"/>
                  </a:cubicBezTo>
                  <a:cubicBezTo>
                    <a:pt x="650" y="208"/>
                    <a:pt x="654" y="206"/>
                    <a:pt x="655" y="206"/>
                  </a:cubicBezTo>
                  <a:cubicBezTo>
                    <a:pt x="658" y="208"/>
                    <a:pt x="655" y="202"/>
                    <a:pt x="656" y="201"/>
                  </a:cubicBezTo>
                  <a:cubicBezTo>
                    <a:pt x="658" y="198"/>
                    <a:pt x="659" y="197"/>
                    <a:pt x="662" y="197"/>
                  </a:cubicBezTo>
                  <a:cubicBezTo>
                    <a:pt x="665" y="197"/>
                    <a:pt x="669" y="197"/>
                    <a:pt x="667" y="194"/>
                  </a:cubicBezTo>
                  <a:cubicBezTo>
                    <a:pt x="664" y="191"/>
                    <a:pt x="666" y="188"/>
                    <a:pt x="669" y="186"/>
                  </a:cubicBezTo>
                  <a:cubicBezTo>
                    <a:pt x="670" y="185"/>
                    <a:pt x="670" y="187"/>
                    <a:pt x="671" y="187"/>
                  </a:cubicBezTo>
                  <a:cubicBezTo>
                    <a:pt x="673" y="187"/>
                    <a:pt x="673" y="184"/>
                    <a:pt x="673" y="183"/>
                  </a:cubicBezTo>
                  <a:cubicBezTo>
                    <a:pt x="671" y="181"/>
                    <a:pt x="669" y="180"/>
                    <a:pt x="671" y="177"/>
                  </a:cubicBezTo>
                  <a:cubicBezTo>
                    <a:pt x="671" y="177"/>
                    <a:pt x="674" y="176"/>
                    <a:pt x="673" y="175"/>
                  </a:cubicBezTo>
                  <a:cubicBezTo>
                    <a:pt x="672" y="175"/>
                    <a:pt x="671" y="173"/>
                    <a:pt x="670" y="173"/>
                  </a:cubicBezTo>
                  <a:cubicBezTo>
                    <a:pt x="669" y="173"/>
                    <a:pt x="670" y="174"/>
                    <a:pt x="669" y="174"/>
                  </a:cubicBezTo>
                  <a:cubicBezTo>
                    <a:pt x="667" y="174"/>
                    <a:pt x="666" y="173"/>
                    <a:pt x="667" y="171"/>
                  </a:cubicBezTo>
                  <a:cubicBezTo>
                    <a:pt x="668" y="169"/>
                    <a:pt x="670" y="168"/>
                    <a:pt x="672" y="165"/>
                  </a:cubicBezTo>
                  <a:cubicBezTo>
                    <a:pt x="673" y="163"/>
                    <a:pt x="673" y="160"/>
                    <a:pt x="676" y="158"/>
                  </a:cubicBezTo>
                  <a:cubicBezTo>
                    <a:pt x="677" y="157"/>
                    <a:pt x="677" y="159"/>
                    <a:pt x="677" y="159"/>
                  </a:cubicBezTo>
                  <a:cubicBezTo>
                    <a:pt x="679" y="159"/>
                    <a:pt x="679" y="157"/>
                    <a:pt x="680" y="158"/>
                  </a:cubicBezTo>
                  <a:cubicBezTo>
                    <a:pt x="681" y="158"/>
                    <a:pt x="681" y="159"/>
                    <a:pt x="682" y="158"/>
                  </a:cubicBezTo>
                  <a:cubicBezTo>
                    <a:pt x="684" y="157"/>
                    <a:pt x="685" y="156"/>
                    <a:pt x="687" y="155"/>
                  </a:cubicBezTo>
                  <a:cubicBezTo>
                    <a:pt x="690" y="154"/>
                    <a:pt x="686" y="158"/>
                    <a:pt x="688" y="159"/>
                  </a:cubicBezTo>
                  <a:cubicBezTo>
                    <a:pt x="688" y="160"/>
                    <a:pt x="692" y="156"/>
                    <a:pt x="693" y="156"/>
                  </a:cubicBezTo>
                  <a:cubicBezTo>
                    <a:pt x="695" y="155"/>
                    <a:pt x="697" y="154"/>
                    <a:pt x="700" y="154"/>
                  </a:cubicBezTo>
                  <a:cubicBezTo>
                    <a:pt x="702" y="154"/>
                    <a:pt x="704" y="154"/>
                    <a:pt x="705" y="156"/>
                  </a:cubicBezTo>
                  <a:cubicBezTo>
                    <a:pt x="706" y="156"/>
                    <a:pt x="707" y="157"/>
                    <a:pt x="708" y="158"/>
                  </a:cubicBezTo>
                  <a:cubicBezTo>
                    <a:pt x="709" y="159"/>
                    <a:pt x="709" y="156"/>
                    <a:pt x="710" y="156"/>
                  </a:cubicBezTo>
                  <a:cubicBezTo>
                    <a:pt x="718" y="149"/>
                    <a:pt x="727" y="146"/>
                    <a:pt x="736" y="142"/>
                  </a:cubicBezTo>
                  <a:cubicBezTo>
                    <a:pt x="738" y="141"/>
                    <a:pt x="741" y="140"/>
                    <a:pt x="742" y="138"/>
                  </a:cubicBezTo>
                  <a:cubicBezTo>
                    <a:pt x="743" y="136"/>
                    <a:pt x="743" y="139"/>
                    <a:pt x="745" y="139"/>
                  </a:cubicBezTo>
                  <a:cubicBezTo>
                    <a:pt x="746" y="139"/>
                    <a:pt x="748" y="139"/>
                    <a:pt x="749" y="139"/>
                  </a:cubicBezTo>
                  <a:cubicBezTo>
                    <a:pt x="750" y="140"/>
                    <a:pt x="751" y="141"/>
                    <a:pt x="752" y="141"/>
                  </a:cubicBezTo>
                  <a:cubicBezTo>
                    <a:pt x="755" y="141"/>
                    <a:pt x="755" y="137"/>
                    <a:pt x="754" y="135"/>
                  </a:cubicBezTo>
                  <a:cubicBezTo>
                    <a:pt x="754" y="134"/>
                    <a:pt x="750" y="132"/>
                    <a:pt x="751" y="131"/>
                  </a:cubicBezTo>
                  <a:cubicBezTo>
                    <a:pt x="751" y="130"/>
                    <a:pt x="749" y="125"/>
                    <a:pt x="748" y="126"/>
                  </a:cubicBezTo>
                  <a:cubicBezTo>
                    <a:pt x="748" y="127"/>
                    <a:pt x="746" y="125"/>
                    <a:pt x="745" y="125"/>
                  </a:cubicBezTo>
                  <a:cubicBezTo>
                    <a:pt x="744" y="124"/>
                    <a:pt x="745" y="123"/>
                    <a:pt x="744" y="122"/>
                  </a:cubicBezTo>
                  <a:cubicBezTo>
                    <a:pt x="744" y="121"/>
                    <a:pt x="741" y="122"/>
                    <a:pt x="741" y="122"/>
                  </a:cubicBezTo>
                  <a:cubicBezTo>
                    <a:pt x="740" y="123"/>
                    <a:pt x="737" y="122"/>
                    <a:pt x="738" y="121"/>
                  </a:cubicBezTo>
                  <a:cubicBezTo>
                    <a:pt x="738" y="120"/>
                    <a:pt x="741" y="121"/>
                    <a:pt x="742" y="121"/>
                  </a:cubicBezTo>
                  <a:cubicBezTo>
                    <a:pt x="742" y="120"/>
                    <a:pt x="739" y="120"/>
                    <a:pt x="739" y="120"/>
                  </a:cubicBezTo>
                  <a:cubicBezTo>
                    <a:pt x="739" y="117"/>
                    <a:pt x="747" y="122"/>
                    <a:pt x="748" y="122"/>
                  </a:cubicBezTo>
                  <a:cubicBezTo>
                    <a:pt x="750" y="123"/>
                    <a:pt x="756" y="121"/>
                    <a:pt x="758" y="119"/>
                  </a:cubicBezTo>
                  <a:cubicBezTo>
                    <a:pt x="759" y="118"/>
                    <a:pt x="757" y="118"/>
                    <a:pt x="757" y="117"/>
                  </a:cubicBezTo>
                  <a:cubicBezTo>
                    <a:pt x="757" y="117"/>
                    <a:pt x="761" y="117"/>
                    <a:pt x="761" y="115"/>
                  </a:cubicBezTo>
                  <a:cubicBezTo>
                    <a:pt x="760" y="114"/>
                    <a:pt x="758" y="113"/>
                    <a:pt x="759" y="112"/>
                  </a:cubicBezTo>
                  <a:cubicBezTo>
                    <a:pt x="759" y="111"/>
                    <a:pt x="761" y="109"/>
                    <a:pt x="761" y="109"/>
                  </a:cubicBezTo>
                  <a:cubicBezTo>
                    <a:pt x="762" y="109"/>
                    <a:pt x="766" y="110"/>
                    <a:pt x="766" y="109"/>
                  </a:cubicBezTo>
                  <a:cubicBezTo>
                    <a:pt x="765" y="110"/>
                    <a:pt x="762" y="111"/>
                    <a:pt x="763" y="112"/>
                  </a:cubicBezTo>
                  <a:cubicBezTo>
                    <a:pt x="764" y="113"/>
                    <a:pt x="765" y="114"/>
                    <a:pt x="765" y="114"/>
                  </a:cubicBezTo>
                  <a:cubicBezTo>
                    <a:pt x="765" y="115"/>
                    <a:pt x="764" y="116"/>
                    <a:pt x="765" y="116"/>
                  </a:cubicBezTo>
                  <a:cubicBezTo>
                    <a:pt x="767" y="116"/>
                    <a:pt x="769" y="115"/>
                    <a:pt x="771" y="115"/>
                  </a:cubicBezTo>
                  <a:cubicBezTo>
                    <a:pt x="773" y="115"/>
                    <a:pt x="775" y="115"/>
                    <a:pt x="777" y="116"/>
                  </a:cubicBezTo>
                  <a:cubicBezTo>
                    <a:pt x="778" y="117"/>
                    <a:pt x="778" y="117"/>
                    <a:pt x="778" y="119"/>
                  </a:cubicBezTo>
                  <a:cubicBezTo>
                    <a:pt x="778" y="120"/>
                    <a:pt x="782" y="121"/>
                    <a:pt x="783" y="121"/>
                  </a:cubicBezTo>
                  <a:cubicBezTo>
                    <a:pt x="784" y="122"/>
                    <a:pt x="790" y="126"/>
                    <a:pt x="791" y="124"/>
                  </a:cubicBezTo>
                  <a:cubicBezTo>
                    <a:pt x="790" y="127"/>
                    <a:pt x="796" y="124"/>
                    <a:pt x="796" y="124"/>
                  </a:cubicBezTo>
                  <a:cubicBezTo>
                    <a:pt x="796" y="123"/>
                    <a:pt x="792" y="123"/>
                    <a:pt x="793" y="122"/>
                  </a:cubicBezTo>
                  <a:cubicBezTo>
                    <a:pt x="793" y="120"/>
                    <a:pt x="796" y="122"/>
                    <a:pt x="796" y="122"/>
                  </a:cubicBezTo>
                  <a:cubicBezTo>
                    <a:pt x="796" y="120"/>
                    <a:pt x="795" y="122"/>
                    <a:pt x="796" y="119"/>
                  </a:cubicBezTo>
                  <a:cubicBezTo>
                    <a:pt x="796" y="118"/>
                    <a:pt x="796" y="117"/>
                    <a:pt x="796" y="116"/>
                  </a:cubicBezTo>
                  <a:cubicBezTo>
                    <a:pt x="795" y="115"/>
                    <a:pt x="794" y="115"/>
                    <a:pt x="794" y="114"/>
                  </a:cubicBezTo>
                  <a:cubicBezTo>
                    <a:pt x="794" y="114"/>
                    <a:pt x="801" y="116"/>
                    <a:pt x="802" y="115"/>
                  </a:cubicBezTo>
                  <a:cubicBezTo>
                    <a:pt x="802" y="115"/>
                    <a:pt x="801" y="114"/>
                    <a:pt x="800" y="114"/>
                  </a:cubicBezTo>
                  <a:cubicBezTo>
                    <a:pt x="801" y="114"/>
                    <a:pt x="804" y="115"/>
                    <a:pt x="805" y="114"/>
                  </a:cubicBezTo>
                  <a:cubicBezTo>
                    <a:pt x="805" y="113"/>
                    <a:pt x="805" y="112"/>
                    <a:pt x="806" y="111"/>
                  </a:cubicBezTo>
                  <a:cubicBezTo>
                    <a:pt x="806" y="111"/>
                    <a:pt x="809" y="111"/>
                    <a:pt x="809" y="111"/>
                  </a:cubicBezTo>
                  <a:cubicBezTo>
                    <a:pt x="809" y="111"/>
                    <a:pt x="808" y="111"/>
                    <a:pt x="808" y="111"/>
                  </a:cubicBezTo>
                  <a:cubicBezTo>
                    <a:pt x="807" y="110"/>
                    <a:pt x="810" y="111"/>
                    <a:pt x="808" y="111"/>
                  </a:cubicBezTo>
                  <a:close/>
                  <a:moveTo>
                    <a:pt x="405" y="192"/>
                  </a:moveTo>
                  <a:cubicBezTo>
                    <a:pt x="404" y="195"/>
                    <a:pt x="404" y="198"/>
                    <a:pt x="403" y="201"/>
                  </a:cubicBezTo>
                  <a:cubicBezTo>
                    <a:pt x="402" y="203"/>
                    <a:pt x="399" y="202"/>
                    <a:pt x="399" y="204"/>
                  </a:cubicBezTo>
                  <a:cubicBezTo>
                    <a:pt x="399" y="204"/>
                    <a:pt x="401" y="204"/>
                    <a:pt x="402" y="204"/>
                  </a:cubicBezTo>
                  <a:cubicBezTo>
                    <a:pt x="402" y="204"/>
                    <a:pt x="393" y="210"/>
                    <a:pt x="392" y="210"/>
                  </a:cubicBezTo>
                  <a:cubicBezTo>
                    <a:pt x="391" y="211"/>
                    <a:pt x="390" y="212"/>
                    <a:pt x="388" y="212"/>
                  </a:cubicBezTo>
                  <a:cubicBezTo>
                    <a:pt x="387" y="213"/>
                    <a:pt x="386" y="215"/>
                    <a:pt x="385" y="216"/>
                  </a:cubicBezTo>
                  <a:cubicBezTo>
                    <a:pt x="384" y="217"/>
                    <a:pt x="377" y="219"/>
                    <a:pt x="376" y="217"/>
                  </a:cubicBezTo>
                  <a:cubicBezTo>
                    <a:pt x="376" y="216"/>
                    <a:pt x="383" y="214"/>
                    <a:pt x="384" y="213"/>
                  </a:cubicBezTo>
                  <a:cubicBezTo>
                    <a:pt x="387" y="211"/>
                    <a:pt x="390" y="208"/>
                    <a:pt x="393" y="206"/>
                  </a:cubicBezTo>
                  <a:cubicBezTo>
                    <a:pt x="395" y="205"/>
                    <a:pt x="395" y="202"/>
                    <a:pt x="397" y="201"/>
                  </a:cubicBezTo>
                  <a:cubicBezTo>
                    <a:pt x="399" y="198"/>
                    <a:pt x="401" y="195"/>
                    <a:pt x="402" y="192"/>
                  </a:cubicBezTo>
                  <a:cubicBezTo>
                    <a:pt x="402" y="190"/>
                    <a:pt x="402" y="190"/>
                    <a:pt x="404" y="189"/>
                  </a:cubicBezTo>
                  <a:cubicBezTo>
                    <a:pt x="406" y="188"/>
                    <a:pt x="405" y="191"/>
                    <a:pt x="405" y="192"/>
                  </a:cubicBezTo>
                  <a:cubicBezTo>
                    <a:pt x="404" y="193"/>
                    <a:pt x="405" y="190"/>
                    <a:pt x="405" y="192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10"/>
            <p:cNvSpPr/>
            <p:nvPr/>
          </p:nvSpPr>
          <p:spPr>
            <a:xfrm>
              <a:off x="18193828" y="6226607"/>
              <a:ext cx="140127" cy="299442"/>
            </a:xfrm>
            <a:custGeom>
              <a:avLst/>
              <a:gdLst/>
              <a:ahLst/>
              <a:cxnLst/>
              <a:rect l="l" t="t" r="r" b="b"/>
              <a:pathLst>
                <a:path w="15" h="32" extrusionOk="0">
                  <a:moveTo>
                    <a:pt x="13" y="26"/>
                  </a:moveTo>
                  <a:cubicBezTo>
                    <a:pt x="13" y="22"/>
                    <a:pt x="9" y="17"/>
                    <a:pt x="10" y="13"/>
                  </a:cubicBezTo>
                  <a:cubicBezTo>
                    <a:pt x="11" y="10"/>
                    <a:pt x="10" y="7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9" y="0"/>
                    <a:pt x="6" y="0"/>
                    <a:pt x="6" y="0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5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3" y="11"/>
                    <a:pt x="3" y="13"/>
                    <a:pt x="2" y="14"/>
                  </a:cubicBezTo>
                  <a:cubicBezTo>
                    <a:pt x="0" y="15"/>
                    <a:pt x="4" y="18"/>
                    <a:pt x="5" y="20"/>
                  </a:cubicBezTo>
                  <a:cubicBezTo>
                    <a:pt x="6" y="22"/>
                    <a:pt x="4" y="32"/>
                    <a:pt x="6" y="32"/>
                  </a:cubicBezTo>
                  <a:cubicBezTo>
                    <a:pt x="9" y="32"/>
                    <a:pt x="12" y="32"/>
                    <a:pt x="15" y="32"/>
                  </a:cubicBezTo>
                  <a:cubicBezTo>
                    <a:pt x="15" y="30"/>
                    <a:pt x="14" y="28"/>
                    <a:pt x="13" y="26"/>
                  </a:cubicBezTo>
                  <a:cubicBezTo>
                    <a:pt x="13" y="24"/>
                    <a:pt x="13" y="27"/>
                    <a:pt x="13" y="26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10"/>
            <p:cNvSpPr/>
            <p:nvPr/>
          </p:nvSpPr>
          <p:spPr>
            <a:xfrm>
              <a:off x="18222491" y="6516489"/>
              <a:ext cx="140127" cy="216615"/>
            </a:xfrm>
            <a:custGeom>
              <a:avLst/>
              <a:gdLst/>
              <a:ahLst/>
              <a:cxnLst/>
              <a:rect l="l" t="t" r="r" b="b"/>
              <a:pathLst>
                <a:path w="15" h="23" extrusionOk="0">
                  <a:moveTo>
                    <a:pt x="12" y="1"/>
                  </a:moveTo>
                  <a:cubicBezTo>
                    <a:pt x="11" y="1"/>
                    <a:pt x="9" y="1"/>
                    <a:pt x="7" y="1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2" y="4"/>
                    <a:pt x="1" y="5"/>
                    <a:pt x="1" y="7"/>
                  </a:cubicBezTo>
                  <a:cubicBezTo>
                    <a:pt x="1" y="8"/>
                    <a:pt x="2" y="9"/>
                    <a:pt x="2" y="11"/>
                  </a:cubicBezTo>
                  <a:cubicBezTo>
                    <a:pt x="2" y="12"/>
                    <a:pt x="0" y="23"/>
                    <a:pt x="1" y="23"/>
                  </a:cubicBezTo>
                  <a:cubicBezTo>
                    <a:pt x="3" y="22"/>
                    <a:pt x="1" y="19"/>
                    <a:pt x="4" y="20"/>
                  </a:cubicBezTo>
                  <a:cubicBezTo>
                    <a:pt x="5" y="20"/>
                    <a:pt x="7" y="19"/>
                    <a:pt x="7" y="20"/>
                  </a:cubicBezTo>
                  <a:cubicBezTo>
                    <a:pt x="8" y="20"/>
                    <a:pt x="8" y="23"/>
                    <a:pt x="9" y="23"/>
                  </a:cubicBezTo>
                  <a:cubicBezTo>
                    <a:pt x="9" y="23"/>
                    <a:pt x="9" y="20"/>
                    <a:pt x="9" y="20"/>
                  </a:cubicBezTo>
                  <a:cubicBezTo>
                    <a:pt x="9" y="18"/>
                    <a:pt x="7" y="17"/>
                    <a:pt x="6" y="16"/>
                  </a:cubicBezTo>
                  <a:cubicBezTo>
                    <a:pt x="5" y="14"/>
                    <a:pt x="2" y="9"/>
                    <a:pt x="4" y="7"/>
                  </a:cubicBezTo>
                  <a:cubicBezTo>
                    <a:pt x="7" y="5"/>
                    <a:pt x="6" y="4"/>
                    <a:pt x="9" y="3"/>
                  </a:cubicBezTo>
                  <a:cubicBezTo>
                    <a:pt x="11" y="2"/>
                    <a:pt x="14" y="4"/>
                    <a:pt x="15" y="6"/>
                  </a:cubicBezTo>
                  <a:cubicBezTo>
                    <a:pt x="14" y="4"/>
                    <a:pt x="13" y="2"/>
                    <a:pt x="12" y="1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10"/>
            <p:cNvSpPr/>
            <p:nvPr/>
          </p:nvSpPr>
          <p:spPr>
            <a:xfrm>
              <a:off x="17483638" y="7153601"/>
              <a:ext cx="197453" cy="235731"/>
            </a:xfrm>
            <a:custGeom>
              <a:avLst/>
              <a:gdLst/>
              <a:ahLst/>
              <a:cxnLst/>
              <a:rect l="l" t="t" r="r" b="b"/>
              <a:pathLst>
                <a:path w="21" h="25" extrusionOk="0">
                  <a:moveTo>
                    <a:pt x="5" y="1"/>
                  </a:moveTo>
                  <a:cubicBezTo>
                    <a:pt x="3" y="2"/>
                    <a:pt x="2" y="6"/>
                    <a:pt x="4" y="7"/>
                  </a:cubicBezTo>
                  <a:cubicBezTo>
                    <a:pt x="7" y="10"/>
                    <a:pt x="2" y="9"/>
                    <a:pt x="1" y="9"/>
                  </a:cubicBezTo>
                  <a:cubicBezTo>
                    <a:pt x="1" y="9"/>
                    <a:pt x="3" y="11"/>
                    <a:pt x="3" y="11"/>
                  </a:cubicBezTo>
                  <a:cubicBezTo>
                    <a:pt x="3" y="13"/>
                    <a:pt x="3" y="13"/>
                    <a:pt x="2" y="14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2" y="17"/>
                    <a:pt x="1" y="20"/>
                    <a:pt x="1" y="20"/>
                  </a:cubicBezTo>
                  <a:cubicBezTo>
                    <a:pt x="1" y="20"/>
                    <a:pt x="3" y="20"/>
                    <a:pt x="3" y="21"/>
                  </a:cubicBezTo>
                  <a:cubicBezTo>
                    <a:pt x="3" y="21"/>
                    <a:pt x="0" y="23"/>
                    <a:pt x="0" y="24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2" y="23"/>
                    <a:pt x="2" y="25"/>
                    <a:pt x="3" y="24"/>
                  </a:cubicBezTo>
                  <a:cubicBezTo>
                    <a:pt x="3" y="23"/>
                    <a:pt x="5" y="22"/>
                    <a:pt x="6" y="22"/>
                  </a:cubicBezTo>
                  <a:cubicBezTo>
                    <a:pt x="7" y="21"/>
                    <a:pt x="6" y="25"/>
                    <a:pt x="8" y="22"/>
                  </a:cubicBezTo>
                  <a:cubicBezTo>
                    <a:pt x="9" y="20"/>
                    <a:pt x="8" y="21"/>
                    <a:pt x="9" y="22"/>
                  </a:cubicBezTo>
                  <a:cubicBezTo>
                    <a:pt x="9" y="22"/>
                    <a:pt x="12" y="21"/>
                    <a:pt x="12" y="21"/>
                  </a:cubicBezTo>
                  <a:cubicBezTo>
                    <a:pt x="14" y="21"/>
                    <a:pt x="13" y="20"/>
                    <a:pt x="14" y="20"/>
                  </a:cubicBezTo>
                  <a:cubicBezTo>
                    <a:pt x="16" y="20"/>
                    <a:pt x="16" y="19"/>
                    <a:pt x="17" y="18"/>
                  </a:cubicBezTo>
                  <a:cubicBezTo>
                    <a:pt x="18" y="16"/>
                    <a:pt x="19" y="19"/>
                    <a:pt x="20" y="20"/>
                  </a:cubicBezTo>
                  <a:cubicBezTo>
                    <a:pt x="21" y="20"/>
                    <a:pt x="19" y="16"/>
                    <a:pt x="19" y="16"/>
                  </a:cubicBezTo>
                  <a:cubicBezTo>
                    <a:pt x="18" y="15"/>
                    <a:pt x="17" y="14"/>
                    <a:pt x="17" y="12"/>
                  </a:cubicBezTo>
                  <a:cubicBezTo>
                    <a:pt x="17" y="7"/>
                    <a:pt x="14" y="4"/>
                    <a:pt x="12" y="0"/>
                  </a:cubicBezTo>
                  <a:cubicBezTo>
                    <a:pt x="10" y="2"/>
                    <a:pt x="8" y="1"/>
                    <a:pt x="5" y="1"/>
                  </a:cubicBezTo>
                  <a:cubicBezTo>
                    <a:pt x="5" y="2"/>
                    <a:pt x="6" y="1"/>
                    <a:pt x="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10"/>
            <p:cNvSpPr/>
            <p:nvPr/>
          </p:nvSpPr>
          <p:spPr>
            <a:xfrm>
              <a:off x="17400836" y="6901941"/>
              <a:ext cx="299364" cy="289887"/>
            </a:xfrm>
            <a:custGeom>
              <a:avLst/>
              <a:gdLst/>
              <a:ahLst/>
              <a:cxnLst/>
              <a:rect l="l" t="t" r="r" b="b"/>
              <a:pathLst>
                <a:path w="32" h="31" extrusionOk="0">
                  <a:moveTo>
                    <a:pt x="32" y="3"/>
                  </a:moveTo>
                  <a:cubicBezTo>
                    <a:pt x="31" y="2"/>
                    <a:pt x="30" y="0"/>
                    <a:pt x="29" y="1"/>
                  </a:cubicBezTo>
                  <a:cubicBezTo>
                    <a:pt x="28" y="1"/>
                    <a:pt x="28" y="3"/>
                    <a:pt x="27" y="4"/>
                  </a:cubicBezTo>
                  <a:cubicBezTo>
                    <a:pt x="27" y="4"/>
                    <a:pt x="26" y="3"/>
                    <a:pt x="25" y="5"/>
                  </a:cubicBezTo>
                  <a:cubicBezTo>
                    <a:pt x="24" y="6"/>
                    <a:pt x="22" y="6"/>
                    <a:pt x="20" y="6"/>
                  </a:cubicBezTo>
                  <a:cubicBezTo>
                    <a:pt x="18" y="7"/>
                    <a:pt x="22" y="9"/>
                    <a:pt x="20" y="10"/>
                  </a:cubicBezTo>
                  <a:cubicBezTo>
                    <a:pt x="17" y="11"/>
                    <a:pt x="16" y="9"/>
                    <a:pt x="13" y="9"/>
                  </a:cubicBezTo>
                  <a:cubicBezTo>
                    <a:pt x="12" y="8"/>
                    <a:pt x="10" y="11"/>
                    <a:pt x="10" y="12"/>
                  </a:cubicBezTo>
                  <a:cubicBezTo>
                    <a:pt x="7" y="15"/>
                    <a:pt x="1" y="15"/>
                    <a:pt x="0" y="19"/>
                  </a:cubicBezTo>
                  <a:cubicBezTo>
                    <a:pt x="0" y="19"/>
                    <a:pt x="6" y="21"/>
                    <a:pt x="6" y="21"/>
                  </a:cubicBezTo>
                  <a:cubicBezTo>
                    <a:pt x="6" y="22"/>
                    <a:pt x="5" y="24"/>
                    <a:pt x="5" y="24"/>
                  </a:cubicBezTo>
                  <a:cubicBezTo>
                    <a:pt x="5" y="26"/>
                    <a:pt x="6" y="25"/>
                    <a:pt x="6" y="26"/>
                  </a:cubicBezTo>
                  <a:cubicBezTo>
                    <a:pt x="6" y="25"/>
                    <a:pt x="2" y="28"/>
                    <a:pt x="3" y="29"/>
                  </a:cubicBezTo>
                  <a:cubicBezTo>
                    <a:pt x="3" y="29"/>
                    <a:pt x="5" y="30"/>
                    <a:pt x="5" y="30"/>
                  </a:cubicBezTo>
                  <a:cubicBezTo>
                    <a:pt x="6" y="30"/>
                    <a:pt x="5" y="30"/>
                    <a:pt x="5" y="31"/>
                  </a:cubicBezTo>
                  <a:cubicBezTo>
                    <a:pt x="5" y="30"/>
                    <a:pt x="9" y="30"/>
                    <a:pt x="9" y="31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2" y="31"/>
                    <a:pt x="13" y="29"/>
                    <a:pt x="14" y="28"/>
                  </a:cubicBezTo>
                  <a:cubicBezTo>
                    <a:pt x="17" y="28"/>
                    <a:pt x="19" y="29"/>
                    <a:pt x="21" y="27"/>
                  </a:cubicBezTo>
                  <a:cubicBezTo>
                    <a:pt x="21" y="25"/>
                    <a:pt x="16" y="23"/>
                    <a:pt x="16" y="22"/>
                  </a:cubicBezTo>
                  <a:cubicBezTo>
                    <a:pt x="17" y="21"/>
                    <a:pt x="18" y="20"/>
                    <a:pt x="20" y="19"/>
                  </a:cubicBezTo>
                  <a:cubicBezTo>
                    <a:pt x="22" y="17"/>
                    <a:pt x="24" y="15"/>
                    <a:pt x="27" y="14"/>
                  </a:cubicBezTo>
                  <a:cubicBezTo>
                    <a:pt x="29" y="12"/>
                    <a:pt x="26" y="9"/>
                    <a:pt x="27" y="8"/>
                  </a:cubicBezTo>
                  <a:cubicBezTo>
                    <a:pt x="29" y="6"/>
                    <a:pt x="30" y="4"/>
                    <a:pt x="32" y="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10"/>
            <p:cNvSpPr/>
            <p:nvPr/>
          </p:nvSpPr>
          <p:spPr>
            <a:xfrm>
              <a:off x="11209749" y="6162893"/>
              <a:ext cx="222932" cy="232543"/>
            </a:xfrm>
            <a:custGeom>
              <a:avLst/>
              <a:gdLst/>
              <a:ahLst/>
              <a:cxnLst/>
              <a:rect l="l" t="t" r="r" b="b"/>
              <a:pathLst>
                <a:path w="24" h="25" extrusionOk="0">
                  <a:moveTo>
                    <a:pt x="21" y="8"/>
                  </a:moveTo>
                  <a:cubicBezTo>
                    <a:pt x="20" y="8"/>
                    <a:pt x="19" y="5"/>
                    <a:pt x="18" y="5"/>
                  </a:cubicBezTo>
                  <a:cubicBezTo>
                    <a:pt x="16" y="6"/>
                    <a:pt x="17" y="7"/>
                    <a:pt x="15" y="6"/>
                  </a:cubicBezTo>
                  <a:cubicBezTo>
                    <a:pt x="11" y="5"/>
                    <a:pt x="15" y="3"/>
                    <a:pt x="16" y="1"/>
                  </a:cubicBezTo>
                  <a:cubicBezTo>
                    <a:pt x="14" y="1"/>
                    <a:pt x="11" y="0"/>
                    <a:pt x="10" y="1"/>
                  </a:cubicBezTo>
                  <a:cubicBezTo>
                    <a:pt x="10" y="1"/>
                    <a:pt x="12" y="1"/>
                    <a:pt x="10" y="2"/>
                  </a:cubicBezTo>
                  <a:cubicBezTo>
                    <a:pt x="10" y="2"/>
                    <a:pt x="8" y="3"/>
                    <a:pt x="9" y="3"/>
                  </a:cubicBezTo>
                  <a:cubicBezTo>
                    <a:pt x="9" y="4"/>
                    <a:pt x="11" y="3"/>
                    <a:pt x="11" y="4"/>
                  </a:cubicBezTo>
                  <a:cubicBezTo>
                    <a:pt x="12" y="5"/>
                    <a:pt x="9" y="5"/>
                    <a:pt x="9" y="5"/>
                  </a:cubicBezTo>
                  <a:cubicBezTo>
                    <a:pt x="7" y="6"/>
                    <a:pt x="3" y="5"/>
                    <a:pt x="2" y="6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7"/>
                    <a:pt x="1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1" y="9"/>
                    <a:pt x="5" y="9"/>
                    <a:pt x="3" y="10"/>
                  </a:cubicBezTo>
                  <a:cubicBezTo>
                    <a:pt x="0" y="12"/>
                    <a:pt x="4" y="13"/>
                    <a:pt x="6" y="13"/>
                  </a:cubicBezTo>
                  <a:cubicBezTo>
                    <a:pt x="7" y="13"/>
                    <a:pt x="5" y="16"/>
                    <a:pt x="5" y="17"/>
                  </a:cubicBezTo>
                  <a:cubicBezTo>
                    <a:pt x="4" y="17"/>
                    <a:pt x="2" y="21"/>
                    <a:pt x="1" y="20"/>
                  </a:cubicBezTo>
                  <a:cubicBezTo>
                    <a:pt x="1" y="20"/>
                    <a:pt x="3" y="20"/>
                    <a:pt x="3" y="20"/>
                  </a:cubicBezTo>
                  <a:cubicBezTo>
                    <a:pt x="2" y="21"/>
                    <a:pt x="1" y="20"/>
                    <a:pt x="0" y="22"/>
                  </a:cubicBezTo>
                  <a:cubicBezTo>
                    <a:pt x="0" y="22"/>
                    <a:pt x="3" y="21"/>
                    <a:pt x="3" y="21"/>
                  </a:cubicBezTo>
                  <a:cubicBezTo>
                    <a:pt x="3" y="21"/>
                    <a:pt x="2" y="23"/>
                    <a:pt x="2" y="24"/>
                  </a:cubicBezTo>
                  <a:cubicBezTo>
                    <a:pt x="2" y="24"/>
                    <a:pt x="4" y="23"/>
                    <a:pt x="4" y="23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5" y="25"/>
                    <a:pt x="7" y="24"/>
                    <a:pt x="8" y="24"/>
                  </a:cubicBezTo>
                  <a:cubicBezTo>
                    <a:pt x="11" y="23"/>
                    <a:pt x="14" y="20"/>
                    <a:pt x="17" y="20"/>
                  </a:cubicBezTo>
                  <a:cubicBezTo>
                    <a:pt x="21" y="20"/>
                    <a:pt x="20" y="19"/>
                    <a:pt x="22" y="16"/>
                  </a:cubicBezTo>
                  <a:cubicBezTo>
                    <a:pt x="24" y="13"/>
                    <a:pt x="21" y="11"/>
                    <a:pt x="21" y="8"/>
                  </a:cubicBezTo>
                  <a:cubicBezTo>
                    <a:pt x="20" y="8"/>
                    <a:pt x="21" y="9"/>
                    <a:pt x="21" y="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10"/>
            <p:cNvSpPr/>
            <p:nvPr/>
          </p:nvSpPr>
          <p:spPr>
            <a:xfrm>
              <a:off x="11321211" y="6153340"/>
              <a:ext cx="149682" cy="92380"/>
            </a:xfrm>
            <a:custGeom>
              <a:avLst/>
              <a:gdLst/>
              <a:ahLst/>
              <a:cxnLst/>
              <a:rect l="l" t="t" r="r" b="b"/>
              <a:pathLst>
                <a:path w="16" h="10" extrusionOk="0">
                  <a:moveTo>
                    <a:pt x="1" y="6"/>
                  </a:moveTo>
                  <a:cubicBezTo>
                    <a:pt x="0" y="7"/>
                    <a:pt x="3" y="8"/>
                    <a:pt x="4" y="8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10" y="10"/>
                    <a:pt x="16" y="5"/>
                    <a:pt x="11" y="4"/>
                  </a:cubicBezTo>
                  <a:cubicBezTo>
                    <a:pt x="12" y="4"/>
                    <a:pt x="11" y="2"/>
                    <a:pt x="11" y="2"/>
                  </a:cubicBezTo>
                  <a:cubicBezTo>
                    <a:pt x="10" y="0"/>
                    <a:pt x="9" y="0"/>
                    <a:pt x="7" y="1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3"/>
                    <a:pt x="1" y="4"/>
                    <a:pt x="1" y="6"/>
                  </a:cubicBezTo>
                  <a:cubicBezTo>
                    <a:pt x="1" y="6"/>
                    <a:pt x="1" y="5"/>
                    <a:pt x="1" y="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10"/>
            <p:cNvSpPr/>
            <p:nvPr/>
          </p:nvSpPr>
          <p:spPr>
            <a:xfrm>
              <a:off x="11267072" y="6854158"/>
              <a:ext cx="585987" cy="430050"/>
            </a:xfrm>
            <a:custGeom>
              <a:avLst/>
              <a:gdLst/>
              <a:ahLst/>
              <a:cxnLst/>
              <a:rect l="l" t="t" r="r" b="b"/>
              <a:pathLst>
                <a:path w="63" h="46" extrusionOk="0">
                  <a:moveTo>
                    <a:pt x="58" y="8"/>
                  </a:moveTo>
                  <a:cubicBezTo>
                    <a:pt x="55" y="8"/>
                    <a:pt x="54" y="7"/>
                    <a:pt x="52" y="6"/>
                  </a:cubicBezTo>
                  <a:cubicBezTo>
                    <a:pt x="51" y="5"/>
                    <a:pt x="50" y="6"/>
                    <a:pt x="49" y="6"/>
                  </a:cubicBezTo>
                  <a:cubicBezTo>
                    <a:pt x="48" y="6"/>
                    <a:pt x="46" y="6"/>
                    <a:pt x="45" y="6"/>
                  </a:cubicBezTo>
                  <a:cubicBezTo>
                    <a:pt x="43" y="5"/>
                    <a:pt x="41" y="4"/>
                    <a:pt x="40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7" y="3"/>
                    <a:pt x="36" y="2"/>
                    <a:pt x="35" y="2"/>
                  </a:cubicBezTo>
                  <a:cubicBezTo>
                    <a:pt x="33" y="1"/>
                    <a:pt x="32" y="2"/>
                    <a:pt x="31" y="2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4" y="2"/>
                    <a:pt x="21" y="1"/>
                    <a:pt x="17" y="1"/>
                  </a:cubicBezTo>
                  <a:cubicBezTo>
                    <a:pt x="15" y="1"/>
                    <a:pt x="11" y="0"/>
                    <a:pt x="8" y="0"/>
                  </a:cubicBezTo>
                  <a:cubicBezTo>
                    <a:pt x="7" y="1"/>
                    <a:pt x="4" y="2"/>
                    <a:pt x="2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8"/>
                    <a:pt x="2" y="9"/>
                    <a:pt x="2" y="11"/>
                  </a:cubicBezTo>
                  <a:cubicBezTo>
                    <a:pt x="3" y="11"/>
                    <a:pt x="5" y="10"/>
                    <a:pt x="5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2"/>
                    <a:pt x="10" y="11"/>
                    <a:pt x="12" y="11"/>
                  </a:cubicBezTo>
                  <a:cubicBezTo>
                    <a:pt x="14" y="10"/>
                    <a:pt x="16" y="13"/>
                    <a:pt x="14" y="14"/>
                  </a:cubicBezTo>
                  <a:cubicBezTo>
                    <a:pt x="12" y="16"/>
                    <a:pt x="13" y="17"/>
                    <a:pt x="13" y="20"/>
                  </a:cubicBezTo>
                  <a:cubicBezTo>
                    <a:pt x="12" y="21"/>
                    <a:pt x="13" y="24"/>
                    <a:pt x="12" y="25"/>
                  </a:cubicBezTo>
                  <a:cubicBezTo>
                    <a:pt x="9" y="25"/>
                    <a:pt x="10" y="26"/>
                    <a:pt x="12" y="28"/>
                  </a:cubicBezTo>
                  <a:cubicBezTo>
                    <a:pt x="13" y="29"/>
                    <a:pt x="10" y="31"/>
                    <a:pt x="10" y="33"/>
                  </a:cubicBezTo>
                  <a:cubicBezTo>
                    <a:pt x="12" y="35"/>
                    <a:pt x="10" y="36"/>
                    <a:pt x="10" y="38"/>
                  </a:cubicBezTo>
                  <a:cubicBezTo>
                    <a:pt x="13" y="37"/>
                    <a:pt x="15" y="42"/>
                    <a:pt x="17" y="44"/>
                  </a:cubicBezTo>
                  <a:cubicBezTo>
                    <a:pt x="17" y="45"/>
                    <a:pt x="19" y="46"/>
                    <a:pt x="20" y="45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2" y="43"/>
                    <a:pt x="24" y="42"/>
                    <a:pt x="24" y="42"/>
                  </a:cubicBezTo>
                  <a:cubicBezTo>
                    <a:pt x="28" y="41"/>
                    <a:pt x="32" y="42"/>
                    <a:pt x="36" y="41"/>
                  </a:cubicBezTo>
                  <a:cubicBezTo>
                    <a:pt x="37" y="40"/>
                    <a:pt x="37" y="39"/>
                    <a:pt x="39" y="38"/>
                  </a:cubicBezTo>
                  <a:cubicBezTo>
                    <a:pt x="41" y="37"/>
                    <a:pt x="42" y="36"/>
                    <a:pt x="43" y="35"/>
                  </a:cubicBezTo>
                  <a:cubicBezTo>
                    <a:pt x="44" y="32"/>
                    <a:pt x="45" y="31"/>
                    <a:pt x="47" y="30"/>
                  </a:cubicBezTo>
                  <a:cubicBezTo>
                    <a:pt x="48" y="29"/>
                    <a:pt x="46" y="27"/>
                    <a:pt x="45" y="26"/>
                  </a:cubicBezTo>
                  <a:cubicBezTo>
                    <a:pt x="45" y="25"/>
                    <a:pt x="47" y="22"/>
                    <a:pt x="48" y="21"/>
                  </a:cubicBezTo>
                  <a:cubicBezTo>
                    <a:pt x="48" y="21"/>
                    <a:pt x="49" y="20"/>
                    <a:pt x="50" y="19"/>
                  </a:cubicBezTo>
                  <a:cubicBezTo>
                    <a:pt x="50" y="19"/>
                    <a:pt x="50" y="17"/>
                    <a:pt x="51" y="17"/>
                  </a:cubicBezTo>
                  <a:cubicBezTo>
                    <a:pt x="54" y="15"/>
                    <a:pt x="57" y="14"/>
                    <a:pt x="60" y="13"/>
                  </a:cubicBezTo>
                  <a:cubicBezTo>
                    <a:pt x="61" y="12"/>
                    <a:pt x="63" y="11"/>
                    <a:pt x="63" y="9"/>
                  </a:cubicBezTo>
                  <a:cubicBezTo>
                    <a:pt x="62" y="7"/>
                    <a:pt x="60" y="9"/>
                    <a:pt x="58" y="8"/>
                  </a:cubicBezTo>
                  <a:cubicBezTo>
                    <a:pt x="55" y="8"/>
                    <a:pt x="60" y="9"/>
                    <a:pt x="58" y="8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10"/>
            <p:cNvSpPr/>
            <p:nvPr/>
          </p:nvSpPr>
          <p:spPr>
            <a:xfrm>
              <a:off x="11267072" y="6946541"/>
              <a:ext cx="149682" cy="283516"/>
            </a:xfrm>
            <a:custGeom>
              <a:avLst/>
              <a:gdLst/>
              <a:ahLst/>
              <a:cxnLst/>
              <a:rect l="l" t="t" r="r" b="b"/>
              <a:pathLst>
                <a:path w="16" h="30" extrusionOk="0">
                  <a:moveTo>
                    <a:pt x="11" y="25"/>
                  </a:moveTo>
                  <a:cubicBezTo>
                    <a:pt x="12" y="23"/>
                    <a:pt x="10" y="22"/>
                    <a:pt x="11" y="21"/>
                  </a:cubicBezTo>
                  <a:cubicBezTo>
                    <a:pt x="12" y="18"/>
                    <a:pt x="12" y="18"/>
                    <a:pt x="10" y="16"/>
                  </a:cubicBezTo>
                  <a:cubicBezTo>
                    <a:pt x="9" y="14"/>
                    <a:pt x="11" y="15"/>
                    <a:pt x="12" y="14"/>
                  </a:cubicBezTo>
                  <a:cubicBezTo>
                    <a:pt x="13" y="13"/>
                    <a:pt x="13" y="10"/>
                    <a:pt x="13" y="9"/>
                  </a:cubicBezTo>
                  <a:cubicBezTo>
                    <a:pt x="13" y="6"/>
                    <a:pt x="12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5" y="2"/>
                    <a:pt x="6" y="0"/>
                    <a:pt x="5" y="0"/>
                  </a:cubicBezTo>
                  <a:cubicBezTo>
                    <a:pt x="6" y="0"/>
                    <a:pt x="3" y="0"/>
                    <a:pt x="4" y="0"/>
                  </a:cubicBezTo>
                  <a:cubicBezTo>
                    <a:pt x="2" y="1"/>
                    <a:pt x="3" y="2"/>
                    <a:pt x="3" y="4"/>
                  </a:cubicBezTo>
                  <a:cubicBezTo>
                    <a:pt x="3" y="5"/>
                    <a:pt x="3" y="7"/>
                    <a:pt x="3" y="8"/>
                  </a:cubicBezTo>
                  <a:cubicBezTo>
                    <a:pt x="2" y="10"/>
                    <a:pt x="2" y="12"/>
                    <a:pt x="2" y="13"/>
                  </a:cubicBezTo>
                  <a:cubicBezTo>
                    <a:pt x="1" y="16"/>
                    <a:pt x="0" y="17"/>
                    <a:pt x="0" y="20"/>
                  </a:cubicBezTo>
                  <a:cubicBezTo>
                    <a:pt x="1" y="21"/>
                    <a:pt x="2" y="20"/>
                    <a:pt x="2" y="22"/>
                  </a:cubicBezTo>
                  <a:cubicBezTo>
                    <a:pt x="3" y="23"/>
                    <a:pt x="2" y="26"/>
                    <a:pt x="2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10" y="30"/>
                    <a:pt x="9" y="27"/>
                    <a:pt x="11" y="25"/>
                  </a:cubicBezTo>
                  <a:cubicBezTo>
                    <a:pt x="12" y="23"/>
                    <a:pt x="10" y="26"/>
                    <a:pt x="11" y="2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10"/>
            <p:cNvSpPr/>
            <p:nvPr/>
          </p:nvSpPr>
          <p:spPr>
            <a:xfrm>
              <a:off x="13069621" y="9510902"/>
              <a:ext cx="493633" cy="825058"/>
            </a:xfrm>
            <a:custGeom>
              <a:avLst/>
              <a:gdLst/>
              <a:ahLst/>
              <a:cxnLst/>
              <a:rect l="l" t="t" r="r" b="b"/>
              <a:pathLst>
                <a:path w="53" h="88" extrusionOk="0">
                  <a:moveTo>
                    <a:pt x="52" y="23"/>
                  </a:moveTo>
                  <a:cubicBezTo>
                    <a:pt x="49" y="17"/>
                    <a:pt x="50" y="9"/>
                    <a:pt x="50" y="3"/>
                  </a:cubicBezTo>
                  <a:cubicBezTo>
                    <a:pt x="50" y="0"/>
                    <a:pt x="48" y="2"/>
                    <a:pt x="46" y="3"/>
                  </a:cubicBezTo>
                  <a:cubicBezTo>
                    <a:pt x="45" y="4"/>
                    <a:pt x="43" y="6"/>
                    <a:pt x="41" y="6"/>
                  </a:cubicBezTo>
                  <a:cubicBezTo>
                    <a:pt x="40" y="6"/>
                    <a:pt x="38" y="5"/>
                    <a:pt x="38" y="7"/>
                  </a:cubicBezTo>
                  <a:cubicBezTo>
                    <a:pt x="36" y="10"/>
                    <a:pt x="34" y="7"/>
                    <a:pt x="32" y="7"/>
                  </a:cubicBezTo>
                  <a:cubicBezTo>
                    <a:pt x="30" y="7"/>
                    <a:pt x="30" y="9"/>
                    <a:pt x="28" y="7"/>
                  </a:cubicBezTo>
                  <a:cubicBezTo>
                    <a:pt x="27" y="7"/>
                    <a:pt x="24" y="7"/>
                    <a:pt x="23" y="7"/>
                  </a:cubicBezTo>
                  <a:cubicBezTo>
                    <a:pt x="20" y="7"/>
                    <a:pt x="21" y="16"/>
                    <a:pt x="24" y="18"/>
                  </a:cubicBezTo>
                  <a:cubicBezTo>
                    <a:pt x="24" y="18"/>
                    <a:pt x="24" y="20"/>
                    <a:pt x="25" y="20"/>
                  </a:cubicBezTo>
                  <a:cubicBezTo>
                    <a:pt x="25" y="21"/>
                    <a:pt x="26" y="21"/>
                    <a:pt x="27" y="22"/>
                  </a:cubicBezTo>
                  <a:cubicBezTo>
                    <a:pt x="27" y="24"/>
                    <a:pt x="27" y="27"/>
                    <a:pt x="27" y="28"/>
                  </a:cubicBezTo>
                  <a:cubicBezTo>
                    <a:pt x="27" y="30"/>
                    <a:pt x="28" y="31"/>
                    <a:pt x="25" y="31"/>
                  </a:cubicBezTo>
                  <a:cubicBezTo>
                    <a:pt x="24" y="31"/>
                    <a:pt x="24" y="34"/>
                    <a:pt x="24" y="35"/>
                  </a:cubicBezTo>
                  <a:cubicBezTo>
                    <a:pt x="23" y="34"/>
                    <a:pt x="21" y="32"/>
                    <a:pt x="20" y="31"/>
                  </a:cubicBezTo>
                  <a:cubicBezTo>
                    <a:pt x="19" y="29"/>
                    <a:pt x="21" y="27"/>
                    <a:pt x="21" y="25"/>
                  </a:cubicBezTo>
                  <a:cubicBezTo>
                    <a:pt x="22" y="20"/>
                    <a:pt x="19" y="24"/>
                    <a:pt x="16" y="22"/>
                  </a:cubicBezTo>
                  <a:cubicBezTo>
                    <a:pt x="15" y="21"/>
                    <a:pt x="15" y="19"/>
                    <a:pt x="13" y="20"/>
                  </a:cubicBezTo>
                  <a:cubicBezTo>
                    <a:pt x="9" y="22"/>
                    <a:pt x="6" y="23"/>
                    <a:pt x="2" y="24"/>
                  </a:cubicBezTo>
                  <a:cubicBezTo>
                    <a:pt x="1" y="25"/>
                    <a:pt x="0" y="25"/>
                    <a:pt x="0" y="26"/>
                  </a:cubicBezTo>
                  <a:cubicBezTo>
                    <a:pt x="0" y="27"/>
                    <a:pt x="1" y="29"/>
                    <a:pt x="1" y="30"/>
                  </a:cubicBezTo>
                  <a:cubicBezTo>
                    <a:pt x="4" y="30"/>
                    <a:pt x="12" y="32"/>
                    <a:pt x="12" y="35"/>
                  </a:cubicBezTo>
                  <a:cubicBezTo>
                    <a:pt x="13" y="38"/>
                    <a:pt x="13" y="41"/>
                    <a:pt x="13" y="44"/>
                  </a:cubicBezTo>
                  <a:cubicBezTo>
                    <a:pt x="12" y="46"/>
                    <a:pt x="14" y="49"/>
                    <a:pt x="12" y="52"/>
                  </a:cubicBezTo>
                  <a:cubicBezTo>
                    <a:pt x="10" y="55"/>
                    <a:pt x="8" y="59"/>
                    <a:pt x="6" y="62"/>
                  </a:cubicBezTo>
                  <a:cubicBezTo>
                    <a:pt x="4" y="64"/>
                    <a:pt x="6" y="68"/>
                    <a:pt x="6" y="69"/>
                  </a:cubicBezTo>
                  <a:cubicBezTo>
                    <a:pt x="8" y="73"/>
                    <a:pt x="8" y="75"/>
                    <a:pt x="8" y="78"/>
                  </a:cubicBezTo>
                  <a:cubicBezTo>
                    <a:pt x="8" y="81"/>
                    <a:pt x="8" y="84"/>
                    <a:pt x="9" y="87"/>
                  </a:cubicBezTo>
                  <a:cubicBezTo>
                    <a:pt x="9" y="88"/>
                    <a:pt x="12" y="87"/>
                    <a:pt x="12" y="86"/>
                  </a:cubicBezTo>
                  <a:cubicBezTo>
                    <a:pt x="13" y="85"/>
                    <a:pt x="13" y="83"/>
                    <a:pt x="13" y="83"/>
                  </a:cubicBezTo>
                  <a:cubicBezTo>
                    <a:pt x="12" y="83"/>
                    <a:pt x="11" y="83"/>
                    <a:pt x="11" y="83"/>
                  </a:cubicBezTo>
                  <a:cubicBezTo>
                    <a:pt x="11" y="80"/>
                    <a:pt x="14" y="78"/>
                    <a:pt x="16" y="77"/>
                  </a:cubicBezTo>
                  <a:cubicBezTo>
                    <a:pt x="19" y="76"/>
                    <a:pt x="23" y="75"/>
                    <a:pt x="25" y="72"/>
                  </a:cubicBezTo>
                  <a:cubicBezTo>
                    <a:pt x="25" y="71"/>
                    <a:pt x="25" y="66"/>
                    <a:pt x="25" y="64"/>
                  </a:cubicBezTo>
                  <a:cubicBezTo>
                    <a:pt x="25" y="62"/>
                    <a:pt x="21" y="48"/>
                    <a:pt x="21" y="48"/>
                  </a:cubicBezTo>
                  <a:cubicBezTo>
                    <a:pt x="22" y="47"/>
                    <a:pt x="22" y="50"/>
                    <a:pt x="24" y="48"/>
                  </a:cubicBezTo>
                  <a:cubicBezTo>
                    <a:pt x="26" y="46"/>
                    <a:pt x="27" y="45"/>
                    <a:pt x="29" y="44"/>
                  </a:cubicBezTo>
                  <a:cubicBezTo>
                    <a:pt x="31" y="43"/>
                    <a:pt x="32" y="37"/>
                    <a:pt x="35" y="38"/>
                  </a:cubicBezTo>
                  <a:cubicBezTo>
                    <a:pt x="36" y="38"/>
                    <a:pt x="38" y="36"/>
                    <a:pt x="40" y="36"/>
                  </a:cubicBezTo>
                  <a:cubicBezTo>
                    <a:pt x="42" y="35"/>
                    <a:pt x="44" y="34"/>
                    <a:pt x="46" y="32"/>
                  </a:cubicBezTo>
                  <a:cubicBezTo>
                    <a:pt x="47" y="31"/>
                    <a:pt x="53" y="25"/>
                    <a:pt x="52" y="23"/>
                  </a:cubicBezTo>
                  <a:cubicBezTo>
                    <a:pt x="51" y="22"/>
                    <a:pt x="52" y="24"/>
                    <a:pt x="52" y="23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10"/>
            <p:cNvSpPr/>
            <p:nvPr/>
          </p:nvSpPr>
          <p:spPr>
            <a:xfrm>
              <a:off x="13181086" y="9485418"/>
              <a:ext cx="149682" cy="353598"/>
            </a:xfrm>
            <a:custGeom>
              <a:avLst/>
              <a:gdLst/>
              <a:ahLst/>
              <a:cxnLst/>
              <a:rect l="l" t="t" r="r" b="b"/>
              <a:pathLst>
                <a:path w="16" h="38" extrusionOk="0">
                  <a:moveTo>
                    <a:pt x="4" y="25"/>
                  </a:moveTo>
                  <a:cubicBezTo>
                    <a:pt x="6" y="26"/>
                    <a:pt x="9" y="24"/>
                    <a:pt x="9" y="26"/>
                  </a:cubicBezTo>
                  <a:cubicBezTo>
                    <a:pt x="10" y="28"/>
                    <a:pt x="9" y="29"/>
                    <a:pt x="8" y="31"/>
                  </a:cubicBezTo>
                  <a:cubicBezTo>
                    <a:pt x="6" y="33"/>
                    <a:pt x="10" y="36"/>
                    <a:pt x="12" y="38"/>
                  </a:cubicBezTo>
                  <a:cubicBezTo>
                    <a:pt x="13" y="37"/>
                    <a:pt x="12" y="35"/>
                    <a:pt x="12" y="34"/>
                  </a:cubicBezTo>
                  <a:cubicBezTo>
                    <a:pt x="13" y="33"/>
                    <a:pt x="16" y="35"/>
                    <a:pt x="15" y="33"/>
                  </a:cubicBezTo>
                  <a:cubicBezTo>
                    <a:pt x="15" y="31"/>
                    <a:pt x="15" y="29"/>
                    <a:pt x="15" y="27"/>
                  </a:cubicBezTo>
                  <a:cubicBezTo>
                    <a:pt x="14" y="25"/>
                    <a:pt x="13" y="24"/>
                    <a:pt x="12" y="22"/>
                  </a:cubicBezTo>
                  <a:cubicBezTo>
                    <a:pt x="11" y="25"/>
                    <a:pt x="8" y="21"/>
                    <a:pt x="8" y="20"/>
                  </a:cubicBezTo>
                  <a:cubicBezTo>
                    <a:pt x="8" y="18"/>
                    <a:pt x="8" y="17"/>
                    <a:pt x="8" y="16"/>
                  </a:cubicBezTo>
                  <a:cubicBezTo>
                    <a:pt x="8" y="14"/>
                    <a:pt x="8" y="15"/>
                    <a:pt x="7" y="14"/>
                  </a:cubicBezTo>
                  <a:cubicBezTo>
                    <a:pt x="6" y="14"/>
                    <a:pt x="8" y="8"/>
                    <a:pt x="8" y="8"/>
                  </a:cubicBezTo>
                  <a:cubicBezTo>
                    <a:pt x="8" y="6"/>
                    <a:pt x="7" y="5"/>
                    <a:pt x="7" y="3"/>
                  </a:cubicBezTo>
                  <a:cubicBezTo>
                    <a:pt x="6" y="2"/>
                    <a:pt x="5" y="0"/>
                    <a:pt x="7" y="1"/>
                  </a:cubicBezTo>
                  <a:cubicBezTo>
                    <a:pt x="6" y="0"/>
                    <a:pt x="3" y="0"/>
                    <a:pt x="2" y="0"/>
                  </a:cubicBezTo>
                  <a:cubicBezTo>
                    <a:pt x="2" y="1"/>
                    <a:pt x="6" y="5"/>
                    <a:pt x="4" y="6"/>
                  </a:cubicBezTo>
                  <a:cubicBezTo>
                    <a:pt x="1" y="7"/>
                    <a:pt x="2" y="12"/>
                    <a:pt x="4" y="14"/>
                  </a:cubicBezTo>
                  <a:cubicBezTo>
                    <a:pt x="4" y="15"/>
                    <a:pt x="2" y="15"/>
                    <a:pt x="2" y="16"/>
                  </a:cubicBezTo>
                  <a:cubicBezTo>
                    <a:pt x="1" y="16"/>
                    <a:pt x="1" y="19"/>
                    <a:pt x="1" y="20"/>
                  </a:cubicBezTo>
                  <a:cubicBezTo>
                    <a:pt x="0" y="22"/>
                    <a:pt x="3" y="24"/>
                    <a:pt x="4" y="25"/>
                  </a:cubicBezTo>
                  <a:cubicBezTo>
                    <a:pt x="5" y="26"/>
                    <a:pt x="4" y="24"/>
                    <a:pt x="4" y="2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10"/>
            <p:cNvSpPr/>
            <p:nvPr/>
          </p:nvSpPr>
          <p:spPr>
            <a:xfrm>
              <a:off x="12674715" y="9418522"/>
              <a:ext cx="560509" cy="468277"/>
            </a:xfrm>
            <a:custGeom>
              <a:avLst/>
              <a:gdLst/>
              <a:ahLst/>
              <a:cxnLst/>
              <a:rect l="l" t="t" r="r" b="b"/>
              <a:pathLst>
                <a:path w="60" h="50" extrusionOk="0">
                  <a:moveTo>
                    <a:pt x="56" y="30"/>
                  </a:moveTo>
                  <a:cubicBezTo>
                    <a:pt x="54" y="27"/>
                    <a:pt x="56" y="27"/>
                    <a:pt x="55" y="24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8" y="21"/>
                    <a:pt x="57" y="20"/>
                    <a:pt x="57" y="19"/>
                  </a:cubicBezTo>
                  <a:cubicBezTo>
                    <a:pt x="56" y="17"/>
                    <a:pt x="56" y="14"/>
                    <a:pt x="58" y="13"/>
                  </a:cubicBezTo>
                  <a:cubicBezTo>
                    <a:pt x="60" y="12"/>
                    <a:pt x="57" y="9"/>
                    <a:pt x="56" y="8"/>
                  </a:cubicBezTo>
                  <a:cubicBezTo>
                    <a:pt x="55" y="6"/>
                    <a:pt x="53" y="5"/>
                    <a:pt x="51" y="5"/>
                  </a:cubicBezTo>
                  <a:cubicBezTo>
                    <a:pt x="50" y="4"/>
                    <a:pt x="49" y="3"/>
                    <a:pt x="48" y="3"/>
                  </a:cubicBezTo>
                  <a:cubicBezTo>
                    <a:pt x="47" y="2"/>
                    <a:pt x="46" y="1"/>
                    <a:pt x="45" y="0"/>
                  </a:cubicBezTo>
                  <a:cubicBezTo>
                    <a:pt x="45" y="0"/>
                    <a:pt x="39" y="1"/>
                    <a:pt x="38" y="1"/>
                  </a:cubicBezTo>
                  <a:cubicBezTo>
                    <a:pt x="36" y="1"/>
                    <a:pt x="36" y="3"/>
                    <a:pt x="34" y="4"/>
                  </a:cubicBezTo>
                  <a:cubicBezTo>
                    <a:pt x="33" y="6"/>
                    <a:pt x="34" y="9"/>
                    <a:pt x="35" y="10"/>
                  </a:cubicBezTo>
                  <a:cubicBezTo>
                    <a:pt x="35" y="13"/>
                    <a:pt x="33" y="14"/>
                    <a:pt x="33" y="17"/>
                  </a:cubicBezTo>
                  <a:cubicBezTo>
                    <a:pt x="33" y="18"/>
                    <a:pt x="35" y="21"/>
                    <a:pt x="37" y="21"/>
                  </a:cubicBezTo>
                  <a:cubicBezTo>
                    <a:pt x="39" y="21"/>
                    <a:pt x="40" y="20"/>
                    <a:pt x="40" y="23"/>
                  </a:cubicBezTo>
                  <a:cubicBezTo>
                    <a:pt x="40" y="25"/>
                    <a:pt x="40" y="26"/>
                    <a:pt x="39" y="26"/>
                  </a:cubicBezTo>
                  <a:cubicBezTo>
                    <a:pt x="37" y="27"/>
                    <a:pt x="36" y="28"/>
                    <a:pt x="35" y="26"/>
                  </a:cubicBezTo>
                  <a:cubicBezTo>
                    <a:pt x="34" y="24"/>
                    <a:pt x="33" y="22"/>
                    <a:pt x="31" y="22"/>
                  </a:cubicBezTo>
                  <a:cubicBezTo>
                    <a:pt x="29" y="21"/>
                    <a:pt x="28" y="19"/>
                    <a:pt x="27" y="17"/>
                  </a:cubicBezTo>
                  <a:cubicBezTo>
                    <a:pt x="25" y="21"/>
                    <a:pt x="23" y="19"/>
                    <a:pt x="20" y="18"/>
                  </a:cubicBezTo>
                  <a:cubicBezTo>
                    <a:pt x="18" y="18"/>
                    <a:pt x="18" y="16"/>
                    <a:pt x="16" y="16"/>
                  </a:cubicBezTo>
                  <a:cubicBezTo>
                    <a:pt x="16" y="16"/>
                    <a:pt x="15" y="17"/>
                    <a:pt x="14" y="16"/>
                  </a:cubicBezTo>
                  <a:cubicBezTo>
                    <a:pt x="13" y="16"/>
                    <a:pt x="13" y="14"/>
                    <a:pt x="11" y="14"/>
                  </a:cubicBezTo>
                  <a:cubicBezTo>
                    <a:pt x="11" y="16"/>
                    <a:pt x="11" y="18"/>
                    <a:pt x="11" y="20"/>
                  </a:cubicBezTo>
                  <a:cubicBezTo>
                    <a:pt x="11" y="22"/>
                    <a:pt x="12" y="24"/>
                    <a:pt x="10" y="24"/>
                  </a:cubicBezTo>
                  <a:cubicBezTo>
                    <a:pt x="7" y="24"/>
                    <a:pt x="4" y="24"/>
                    <a:pt x="2" y="24"/>
                  </a:cubicBezTo>
                  <a:cubicBezTo>
                    <a:pt x="1" y="24"/>
                    <a:pt x="1" y="28"/>
                    <a:pt x="1" y="29"/>
                  </a:cubicBezTo>
                  <a:cubicBezTo>
                    <a:pt x="1" y="33"/>
                    <a:pt x="0" y="40"/>
                    <a:pt x="3" y="43"/>
                  </a:cubicBezTo>
                  <a:cubicBezTo>
                    <a:pt x="4" y="44"/>
                    <a:pt x="7" y="48"/>
                    <a:pt x="8" y="48"/>
                  </a:cubicBezTo>
                  <a:cubicBezTo>
                    <a:pt x="10" y="47"/>
                    <a:pt x="19" y="47"/>
                    <a:pt x="16" y="50"/>
                  </a:cubicBezTo>
                  <a:cubicBezTo>
                    <a:pt x="18" y="50"/>
                    <a:pt x="17" y="50"/>
                    <a:pt x="18" y="50"/>
                  </a:cubicBezTo>
                  <a:cubicBezTo>
                    <a:pt x="20" y="49"/>
                    <a:pt x="21" y="50"/>
                    <a:pt x="22" y="50"/>
                  </a:cubicBezTo>
                  <a:cubicBezTo>
                    <a:pt x="25" y="50"/>
                    <a:pt x="27" y="50"/>
                    <a:pt x="28" y="47"/>
                  </a:cubicBezTo>
                  <a:cubicBezTo>
                    <a:pt x="29" y="46"/>
                    <a:pt x="30" y="45"/>
                    <a:pt x="31" y="44"/>
                  </a:cubicBezTo>
                  <a:cubicBezTo>
                    <a:pt x="32" y="43"/>
                    <a:pt x="34" y="43"/>
                    <a:pt x="35" y="41"/>
                  </a:cubicBezTo>
                  <a:cubicBezTo>
                    <a:pt x="36" y="40"/>
                    <a:pt x="36" y="39"/>
                    <a:pt x="37" y="38"/>
                  </a:cubicBezTo>
                  <a:cubicBezTo>
                    <a:pt x="39" y="38"/>
                    <a:pt x="41" y="38"/>
                    <a:pt x="43" y="38"/>
                  </a:cubicBezTo>
                  <a:cubicBezTo>
                    <a:pt x="42" y="37"/>
                    <a:pt x="42" y="35"/>
                    <a:pt x="42" y="35"/>
                  </a:cubicBezTo>
                  <a:cubicBezTo>
                    <a:pt x="44" y="34"/>
                    <a:pt x="45" y="34"/>
                    <a:pt x="46" y="33"/>
                  </a:cubicBezTo>
                  <a:cubicBezTo>
                    <a:pt x="49" y="32"/>
                    <a:pt x="53" y="31"/>
                    <a:pt x="56" y="30"/>
                  </a:cubicBezTo>
                  <a:cubicBezTo>
                    <a:pt x="55" y="29"/>
                    <a:pt x="55" y="30"/>
                    <a:pt x="56" y="3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10"/>
            <p:cNvSpPr/>
            <p:nvPr/>
          </p:nvSpPr>
          <p:spPr>
            <a:xfrm>
              <a:off x="12247966" y="9839014"/>
              <a:ext cx="595542" cy="589329"/>
            </a:xfrm>
            <a:custGeom>
              <a:avLst/>
              <a:gdLst/>
              <a:ahLst/>
              <a:cxnLst/>
              <a:rect l="l" t="t" r="r" b="b"/>
              <a:pathLst>
                <a:path w="64" h="63" extrusionOk="0">
                  <a:moveTo>
                    <a:pt x="33" y="5"/>
                  </a:moveTo>
                  <a:cubicBezTo>
                    <a:pt x="32" y="5"/>
                    <a:pt x="31" y="2"/>
                    <a:pt x="31" y="2"/>
                  </a:cubicBezTo>
                  <a:cubicBezTo>
                    <a:pt x="30" y="2"/>
                    <a:pt x="29" y="2"/>
                    <a:pt x="28" y="2"/>
                  </a:cubicBezTo>
                  <a:cubicBezTo>
                    <a:pt x="25" y="2"/>
                    <a:pt x="21" y="2"/>
                    <a:pt x="18" y="2"/>
                  </a:cubicBezTo>
                  <a:cubicBezTo>
                    <a:pt x="15" y="2"/>
                    <a:pt x="13" y="2"/>
                    <a:pt x="10" y="2"/>
                  </a:cubicBezTo>
                  <a:cubicBezTo>
                    <a:pt x="9" y="2"/>
                    <a:pt x="9" y="0"/>
                    <a:pt x="7" y="0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7"/>
                    <a:pt x="4" y="9"/>
                    <a:pt x="6" y="14"/>
                  </a:cubicBezTo>
                  <a:cubicBezTo>
                    <a:pt x="7" y="16"/>
                    <a:pt x="8" y="19"/>
                    <a:pt x="9" y="21"/>
                  </a:cubicBezTo>
                  <a:cubicBezTo>
                    <a:pt x="10" y="24"/>
                    <a:pt x="12" y="26"/>
                    <a:pt x="13" y="29"/>
                  </a:cubicBezTo>
                  <a:cubicBezTo>
                    <a:pt x="13" y="30"/>
                    <a:pt x="13" y="33"/>
                    <a:pt x="13" y="34"/>
                  </a:cubicBezTo>
                  <a:cubicBezTo>
                    <a:pt x="13" y="37"/>
                    <a:pt x="14" y="39"/>
                    <a:pt x="14" y="42"/>
                  </a:cubicBezTo>
                  <a:cubicBezTo>
                    <a:pt x="15" y="45"/>
                    <a:pt x="15" y="48"/>
                    <a:pt x="16" y="51"/>
                  </a:cubicBezTo>
                  <a:cubicBezTo>
                    <a:pt x="17" y="55"/>
                    <a:pt x="20" y="58"/>
                    <a:pt x="22" y="61"/>
                  </a:cubicBezTo>
                  <a:cubicBezTo>
                    <a:pt x="25" y="58"/>
                    <a:pt x="25" y="60"/>
                    <a:pt x="28" y="62"/>
                  </a:cubicBezTo>
                  <a:cubicBezTo>
                    <a:pt x="29" y="63"/>
                    <a:pt x="32" y="63"/>
                    <a:pt x="33" y="62"/>
                  </a:cubicBezTo>
                  <a:cubicBezTo>
                    <a:pt x="36" y="62"/>
                    <a:pt x="38" y="61"/>
                    <a:pt x="38" y="58"/>
                  </a:cubicBezTo>
                  <a:cubicBezTo>
                    <a:pt x="38" y="52"/>
                    <a:pt x="38" y="46"/>
                    <a:pt x="38" y="40"/>
                  </a:cubicBezTo>
                  <a:cubicBezTo>
                    <a:pt x="38" y="36"/>
                    <a:pt x="38" y="32"/>
                    <a:pt x="38" y="28"/>
                  </a:cubicBezTo>
                  <a:cubicBezTo>
                    <a:pt x="38" y="27"/>
                    <a:pt x="38" y="26"/>
                    <a:pt x="39" y="26"/>
                  </a:cubicBezTo>
                  <a:cubicBezTo>
                    <a:pt x="39" y="26"/>
                    <a:pt x="43" y="26"/>
                    <a:pt x="43" y="26"/>
                  </a:cubicBezTo>
                  <a:cubicBezTo>
                    <a:pt x="43" y="20"/>
                    <a:pt x="43" y="13"/>
                    <a:pt x="43" y="7"/>
                  </a:cubicBezTo>
                  <a:cubicBezTo>
                    <a:pt x="46" y="8"/>
                    <a:pt x="48" y="6"/>
                    <a:pt x="51" y="6"/>
                  </a:cubicBezTo>
                  <a:cubicBezTo>
                    <a:pt x="51" y="5"/>
                    <a:pt x="52" y="5"/>
                    <a:pt x="53" y="5"/>
                  </a:cubicBezTo>
                  <a:cubicBezTo>
                    <a:pt x="53" y="5"/>
                    <a:pt x="55" y="8"/>
                    <a:pt x="56" y="8"/>
                  </a:cubicBezTo>
                  <a:cubicBezTo>
                    <a:pt x="57" y="7"/>
                    <a:pt x="56" y="6"/>
                    <a:pt x="58" y="6"/>
                  </a:cubicBezTo>
                  <a:cubicBezTo>
                    <a:pt x="59" y="6"/>
                    <a:pt x="60" y="5"/>
                    <a:pt x="62" y="5"/>
                  </a:cubicBezTo>
                  <a:cubicBezTo>
                    <a:pt x="64" y="4"/>
                    <a:pt x="60" y="2"/>
                    <a:pt x="59" y="2"/>
                  </a:cubicBezTo>
                  <a:cubicBezTo>
                    <a:pt x="54" y="2"/>
                    <a:pt x="50" y="5"/>
                    <a:pt x="45" y="5"/>
                  </a:cubicBezTo>
                  <a:cubicBezTo>
                    <a:pt x="41" y="5"/>
                    <a:pt x="37" y="5"/>
                    <a:pt x="33" y="5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10"/>
            <p:cNvSpPr/>
            <p:nvPr/>
          </p:nvSpPr>
          <p:spPr>
            <a:xfrm>
              <a:off x="12263888" y="8781415"/>
              <a:ext cx="850321" cy="888769"/>
            </a:xfrm>
            <a:custGeom>
              <a:avLst/>
              <a:gdLst/>
              <a:ahLst/>
              <a:cxnLst/>
              <a:rect l="l" t="t" r="r" b="b"/>
              <a:pathLst>
                <a:path w="91" h="95" extrusionOk="0">
                  <a:moveTo>
                    <a:pt x="90" y="15"/>
                  </a:moveTo>
                  <a:cubicBezTo>
                    <a:pt x="89" y="14"/>
                    <a:pt x="89" y="12"/>
                    <a:pt x="89" y="10"/>
                  </a:cubicBezTo>
                  <a:cubicBezTo>
                    <a:pt x="89" y="9"/>
                    <a:pt x="87" y="8"/>
                    <a:pt x="86" y="7"/>
                  </a:cubicBezTo>
                  <a:cubicBezTo>
                    <a:pt x="86" y="6"/>
                    <a:pt x="84" y="4"/>
                    <a:pt x="83" y="4"/>
                  </a:cubicBezTo>
                  <a:cubicBezTo>
                    <a:pt x="82" y="4"/>
                    <a:pt x="82" y="6"/>
                    <a:pt x="80" y="5"/>
                  </a:cubicBezTo>
                  <a:cubicBezTo>
                    <a:pt x="78" y="4"/>
                    <a:pt x="79" y="5"/>
                    <a:pt x="77" y="6"/>
                  </a:cubicBezTo>
                  <a:cubicBezTo>
                    <a:pt x="77" y="6"/>
                    <a:pt x="75" y="5"/>
                    <a:pt x="75" y="4"/>
                  </a:cubicBezTo>
                  <a:cubicBezTo>
                    <a:pt x="74" y="3"/>
                    <a:pt x="73" y="2"/>
                    <a:pt x="72" y="1"/>
                  </a:cubicBezTo>
                  <a:cubicBezTo>
                    <a:pt x="71" y="0"/>
                    <a:pt x="70" y="2"/>
                    <a:pt x="69" y="2"/>
                  </a:cubicBezTo>
                  <a:cubicBezTo>
                    <a:pt x="68" y="3"/>
                    <a:pt x="66" y="2"/>
                    <a:pt x="65" y="1"/>
                  </a:cubicBezTo>
                  <a:cubicBezTo>
                    <a:pt x="63" y="0"/>
                    <a:pt x="63" y="1"/>
                    <a:pt x="61" y="2"/>
                  </a:cubicBezTo>
                  <a:cubicBezTo>
                    <a:pt x="60" y="3"/>
                    <a:pt x="58" y="2"/>
                    <a:pt x="57" y="2"/>
                  </a:cubicBezTo>
                  <a:cubicBezTo>
                    <a:pt x="56" y="3"/>
                    <a:pt x="53" y="3"/>
                    <a:pt x="52" y="3"/>
                  </a:cubicBezTo>
                  <a:cubicBezTo>
                    <a:pt x="49" y="1"/>
                    <a:pt x="51" y="6"/>
                    <a:pt x="48" y="6"/>
                  </a:cubicBezTo>
                  <a:cubicBezTo>
                    <a:pt x="46" y="7"/>
                    <a:pt x="42" y="6"/>
                    <a:pt x="40" y="5"/>
                  </a:cubicBezTo>
                  <a:cubicBezTo>
                    <a:pt x="38" y="4"/>
                    <a:pt x="37" y="2"/>
                    <a:pt x="35" y="2"/>
                  </a:cubicBezTo>
                  <a:cubicBezTo>
                    <a:pt x="34" y="1"/>
                    <a:pt x="32" y="3"/>
                    <a:pt x="31" y="4"/>
                  </a:cubicBezTo>
                  <a:cubicBezTo>
                    <a:pt x="29" y="6"/>
                    <a:pt x="31" y="9"/>
                    <a:pt x="30" y="12"/>
                  </a:cubicBezTo>
                  <a:cubicBezTo>
                    <a:pt x="27" y="17"/>
                    <a:pt x="27" y="23"/>
                    <a:pt x="24" y="27"/>
                  </a:cubicBezTo>
                  <a:cubicBezTo>
                    <a:pt x="22" y="30"/>
                    <a:pt x="21" y="32"/>
                    <a:pt x="19" y="35"/>
                  </a:cubicBezTo>
                  <a:cubicBezTo>
                    <a:pt x="18" y="37"/>
                    <a:pt x="18" y="39"/>
                    <a:pt x="18" y="41"/>
                  </a:cubicBezTo>
                  <a:cubicBezTo>
                    <a:pt x="18" y="44"/>
                    <a:pt x="19" y="46"/>
                    <a:pt x="17" y="48"/>
                  </a:cubicBezTo>
                  <a:cubicBezTo>
                    <a:pt x="16" y="48"/>
                    <a:pt x="11" y="51"/>
                    <a:pt x="11" y="51"/>
                  </a:cubicBezTo>
                  <a:cubicBezTo>
                    <a:pt x="10" y="51"/>
                    <a:pt x="12" y="48"/>
                    <a:pt x="10" y="49"/>
                  </a:cubicBezTo>
                  <a:cubicBezTo>
                    <a:pt x="7" y="51"/>
                    <a:pt x="7" y="53"/>
                    <a:pt x="5" y="50"/>
                  </a:cubicBezTo>
                  <a:cubicBezTo>
                    <a:pt x="4" y="51"/>
                    <a:pt x="2" y="53"/>
                    <a:pt x="2" y="55"/>
                  </a:cubicBezTo>
                  <a:cubicBezTo>
                    <a:pt x="2" y="55"/>
                    <a:pt x="2" y="56"/>
                    <a:pt x="1" y="56"/>
                  </a:cubicBezTo>
                  <a:cubicBezTo>
                    <a:pt x="0" y="57"/>
                    <a:pt x="1" y="58"/>
                    <a:pt x="1" y="59"/>
                  </a:cubicBezTo>
                  <a:cubicBezTo>
                    <a:pt x="5" y="56"/>
                    <a:pt x="8" y="57"/>
                    <a:pt x="13" y="57"/>
                  </a:cubicBezTo>
                  <a:cubicBezTo>
                    <a:pt x="15" y="57"/>
                    <a:pt x="16" y="57"/>
                    <a:pt x="18" y="57"/>
                  </a:cubicBezTo>
                  <a:cubicBezTo>
                    <a:pt x="20" y="57"/>
                    <a:pt x="21" y="60"/>
                    <a:pt x="22" y="62"/>
                  </a:cubicBezTo>
                  <a:cubicBezTo>
                    <a:pt x="23" y="64"/>
                    <a:pt x="24" y="67"/>
                    <a:pt x="26" y="68"/>
                  </a:cubicBezTo>
                  <a:cubicBezTo>
                    <a:pt x="27" y="69"/>
                    <a:pt x="31" y="68"/>
                    <a:pt x="33" y="67"/>
                  </a:cubicBezTo>
                  <a:cubicBezTo>
                    <a:pt x="34" y="67"/>
                    <a:pt x="34" y="64"/>
                    <a:pt x="35" y="63"/>
                  </a:cubicBezTo>
                  <a:cubicBezTo>
                    <a:pt x="35" y="61"/>
                    <a:pt x="38" y="62"/>
                    <a:pt x="39" y="62"/>
                  </a:cubicBezTo>
                  <a:cubicBezTo>
                    <a:pt x="39" y="64"/>
                    <a:pt x="39" y="64"/>
                    <a:pt x="41" y="64"/>
                  </a:cubicBezTo>
                  <a:cubicBezTo>
                    <a:pt x="42" y="64"/>
                    <a:pt x="45" y="63"/>
                    <a:pt x="45" y="65"/>
                  </a:cubicBezTo>
                  <a:cubicBezTo>
                    <a:pt x="45" y="67"/>
                    <a:pt x="46" y="68"/>
                    <a:pt x="46" y="70"/>
                  </a:cubicBezTo>
                  <a:cubicBezTo>
                    <a:pt x="46" y="71"/>
                    <a:pt x="46" y="72"/>
                    <a:pt x="45" y="74"/>
                  </a:cubicBezTo>
                  <a:cubicBezTo>
                    <a:pt x="45" y="75"/>
                    <a:pt x="46" y="77"/>
                    <a:pt x="47" y="78"/>
                  </a:cubicBezTo>
                  <a:cubicBezTo>
                    <a:pt x="48" y="79"/>
                    <a:pt x="47" y="81"/>
                    <a:pt x="47" y="82"/>
                  </a:cubicBezTo>
                  <a:cubicBezTo>
                    <a:pt x="47" y="85"/>
                    <a:pt x="52" y="82"/>
                    <a:pt x="53" y="82"/>
                  </a:cubicBezTo>
                  <a:cubicBezTo>
                    <a:pt x="55" y="82"/>
                    <a:pt x="56" y="82"/>
                    <a:pt x="57" y="83"/>
                  </a:cubicBezTo>
                  <a:cubicBezTo>
                    <a:pt x="59" y="85"/>
                    <a:pt x="58" y="84"/>
                    <a:pt x="60" y="84"/>
                  </a:cubicBezTo>
                  <a:cubicBezTo>
                    <a:pt x="62" y="84"/>
                    <a:pt x="62" y="85"/>
                    <a:pt x="63" y="86"/>
                  </a:cubicBezTo>
                  <a:cubicBezTo>
                    <a:pt x="64" y="86"/>
                    <a:pt x="65" y="87"/>
                    <a:pt x="66" y="87"/>
                  </a:cubicBezTo>
                  <a:cubicBezTo>
                    <a:pt x="69" y="88"/>
                    <a:pt x="70" y="88"/>
                    <a:pt x="71" y="85"/>
                  </a:cubicBezTo>
                  <a:cubicBezTo>
                    <a:pt x="72" y="88"/>
                    <a:pt x="73" y="89"/>
                    <a:pt x="76" y="90"/>
                  </a:cubicBezTo>
                  <a:cubicBezTo>
                    <a:pt x="78" y="91"/>
                    <a:pt x="78" y="94"/>
                    <a:pt x="80" y="95"/>
                  </a:cubicBezTo>
                  <a:cubicBezTo>
                    <a:pt x="80" y="95"/>
                    <a:pt x="84" y="94"/>
                    <a:pt x="84" y="94"/>
                  </a:cubicBezTo>
                  <a:cubicBezTo>
                    <a:pt x="84" y="92"/>
                    <a:pt x="85" y="88"/>
                    <a:pt x="83" y="89"/>
                  </a:cubicBezTo>
                  <a:cubicBezTo>
                    <a:pt x="80" y="90"/>
                    <a:pt x="78" y="88"/>
                    <a:pt x="77" y="85"/>
                  </a:cubicBezTo>
                  <a:cubicBezTo>
                    <a:pt x="77" y="83"/>
                    <a:pt x="79" y="80"/>
                    <a:pt x="78" y="77"/>
                  </a:cubicBezTo>
                  <a:cubicBezTo>
                    <a:pt x="78" y="76"/>
                    <a:pt x="77" y="74"/>
                    <a:pt x="78" y="73"/>
                  </a:cubicBezTo>
                  <a:cubicBezTo>
                    <a:pt x="78" y="73"/>
                    <a:pt x="78" y="72"/>
                    <a:pt x="79" y="72"/>
                  </a:cubicBezTo>
                  <a:cubicBezTo>
                    <a:pt x="80" y="72"/>
                    <a:pt x="79" y="70"/>
                    <a:pt x="80" y="70"/>
                  </a:cubicBezTo>
                  <a:cubicBezTo>
                    <a:pt x="81" y="68"/>
                    <a:pt x="86" y="68"/>
                    <a:pt x="87" y="68"/>
                  </a:cubicBezTo>
                  <a:cubicBezTo>
                    <a:pt x="85" y="67"/>
                    <a:pt x="86" y="64"/>
                    <a:pt x="84" y="63"/>
                  </a:cubicBezTo>
                  <a:cubicBezTo>
                    <a:pt x="83" y="62"/>
                    <a:pt x="82" y="61"/>
                    <a:pt x="82" y="60"/>
                  </a:cubicBezTo>
                  <a:cubicBezTo>
                    <a:pt x="82" y="58"/>
                    <a:pt x="82" y="56"/>
                    <a:pt x="81" y="55"/>
                  </a:cubicBezTo>
                  <a:cubicBezTo>
                    <a:pt x="81" y="53"/>
                    <a:pt x="80" y="52"/>
                    <a:pt x="80" y="50"/>
                  </a:cubicBezTo>
                  <a:cubicBezTo>
                    <a:pt x="80" y="49"/>
                    <a:pt x="80" y="44"/>
                    <a:pt x="81" y="45"/>
                  </a:cubicBezTo>
                  <a:cubicBezTo>
                    <a:pt x="80" y="41"/>
                    <a:pt x="80" y="39"/>
                    <a:pt x="82" y="35"/>
                  </a:cubicBezTo>
                  <a:cubicBezTo>
                    <a:pt x="83" y="32"/>
                    <a:pt x="83" y="31"/>
                    <a:pt x="83" y="28"/>
                  </a:cubicBezTo>
                  <a:cubicBezTo>
                    <a:pt x="83" y="25"/>
                    <a:pt x="85" y="23"/>
                    <a:pt x="87" y="21"/>
                  </a:cubicBezTo>
                  <a:cubicBezTo>
                    <a:pt x="88" y="20"/>
                    <a:pt x="89" y="19"/>
                    <a:pt x="90" y="18"/>
                  </a:cubicBezTo>
                  <a:cubicBezTo>
                    <a:pt x="91" y="17"/>
                    <a:pt x="91" y="17"/>
                    <a:pt x="90" y="15"/>
                  </a:cubicBezTo>
                  <a:cubicBezTo>
                    <a:pt x="89" y="15"/>
                    <a:pt x="91" y="16"/>
                    <a:pt x="90" y="1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10"/>
            <p:cNvSpPr/>
            <p:nvPr/>
          </p:nvSpPr>
          <p:spPr>
            <a:xfrm>
              <a:off x="12254333" y="9307030"/>
              <a:ext cx="525479" cy="589329"/>
            </a:xfrm>
            <a:custGeom>
              <a:avLst/>
              <a:gdLst/>
              <a:ahLst/>
              <a:cxnLst/>
              <a:rect l="l" t="t" r="r" b="b"/>
              <a:pathLst>
                <a:path w="56" h="63" extrusionOk="0">
                  <a:moveTo>
                    <a:pt x="51" y="27"/>
                  </a:moveTo>
                  <a:cubicBezTo>
                    <a:pt x="49" y="27"/>
                    <a:pt x="48" y="28"/>
                    <a:pt x="48" y="26"/>
                  </a:cubicBezTo>
                  <a:cubicBezTo>
                    <a:pt x="48" y="24"/>
                    <a:pt x="48" y="23"/>
                    <a:pt x="47" y="21"/>
                  </a:cubicBezTo>
                  <a:cubicBezTo>
                    <a:pt x="45" y="18"/>
                    <a:pt x="48" y="15"/>
                    <a:pt x="46" y="12"/>
                  </a:cubicBezTo>
                  <a:cubicBezTo>
                    <a:pt x="46" y="11"/>
                    <a:pt x="46" y="8"/>
                    <a:pt x="46" y="8"/>
                  </a:cubicBezTo>
                  <a:cubicBezTo>
                    <a:pt x="46" y="8"/>
                    <a:pt x="43" y="8"/>
                    <a:pt x="43" y="8"/>
                  </a:cubicBezTo>
                  <a:cubicBezTo>
                    <a:pt x="40" y="8"/>
                    <a:pt x="40" y="9"/>
                    <a:pt x="40" y="6"/>
                  </a:cubicBezTo>
                  <a:cubicBezTo>
                    <a:pt x="37" y="6"/>
                    <a:pt x="36" y="5"/>
                    <a:pt x="35" y="8"/>
                  </a:cubicBezTo>
                  <a:cubicBezTo>
                    <a:pt x="35" y="8"/>
                    <a:pt x="35" y="11"/>
                    <a:pt x="34" y="11"/>
                  </a:cubicBezTo>
                  <a:cubicBezTo>
                    <a:pt x="33" y="12"/>
                    <a:pt x="31" y="12"/>
                    <a:pt x="29" y="12"/>
                  </a:cubicBezTo>
                  <a:cubicBezTo>
                    <a:pt x="22" y="13"/>
                    <a:pt x="24" y="1"/>
                    <a:pt x="18" y="1"/>
                  </a:cubicBezTo>
                  <a:cubicBezTo>
                    <a:pt x="13" y="1"/>
                    <a:pt x="7" y="0"/>
                    <a:pt x="3" y="2"/>
                  </a:cubicBezTo>
                  <a:cubicBezTo>
                    <a:pt x="1" y="4"/>
                    <a:pt x="6" y="10"/>
                    <a:pt x="6" y="12"/>
                  </a:cubicBezTo>
                  <a:cubicBezTo>
                    <a:pt x="7" y="13"/>
                    <a:pt x="7" y="15"/>
                    <a:pt x="6" y="16"/>
                  </a:cubicBezTo>
                  <a:cubicBezTo>
                    <a:pt x="4" y="17"/>
                    <a:pt x="6" y="19"/>
                    <a:pt x="6" y="20"/>
                  </a:cubicBezTo>
                  <a:cubicBezTo>
                    <a:pt x="9" y="24"/>
                    <a:pt x="11" y="29"/>
                    <a:pt x="8" y="33"/>
                  </a:cubicBezTo>
                  <a:cubicBezTo>
                    <a:pt x="6" y="36"/>
                    <a:pt x="4" y="38"/>
                    <a:pt x="3" y="41"/>
                  </a:cubicBezTo>
                  <a:cubicBezTo>
                    <a:pt x="2" y="44"/>
                    <a:pt x="1" y="47"/>
                    <a:pt x="0" y="50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1" y="59"/>
                    <a:pt x="2" y="59"/>
                    <a:pt x="3" y="59"/>
                  </a:cubicBezTo>
                  <a:cubicBezTo>
                    <a:pt x="5" y="59"/>
                    <a:pt x="5" y="56"/>
                    <a:pt x="8" y="58"/>
                  </a:cubicBezTo>
                  <a:cubicBezTo>
                    <a:pt x="8" y="58"/>
                    <a:pt x="9" y="59"/>
                    <a:pt x="9" y="59"/>
                  </a:cubicBezTo>
                  <a:cubicBezTo>
                    <a:pt x="12" y="59"/>
                    <a:pt x="14" y="59"/>
                    <a:pt x="16" y="59"/>
                  </a:cubicBezTo>
                  <a:cubicBezTo>
                    <a:pt x="19" y="59"/>
                    <a:pt x="22" y="59"/>
                    <a:pt x="25" y="59"/>
                  </a:cubicBezTo>
                  <a:cubicBezTo>
                    <a:pt x="26" y="59"/>
                    <a:pt x="29" y="59"/>
                    <a:pt x="30" y="59"/>
                  </a:cubicBezTo>
                  <a:cubicBezTo>
                    <a:pt x="32" y="63"/>
                    <a:pt x="36" y="62"/>
                    <a:pt x="39" y="62"/>
                  </a:cubicBezTo>
                  <a:cubicBezTo>
                    <a:pt x="44" y="62"/>
                    <a:pt x="48" y="61"/>
                    <a:pt x="53" y="60"/>
                  </a:cubicBezTo>
                  <a:cubicBezTo>
                    <a:pt x="50" y="57"/>
                    <a:pt x="46" y="55"/>
                    <a:pt x="46" y="51"/>
                  </a:cubicBezTo>
                  <a:cubicBezTo>
                    <a:pt x="46" y="46"/>
                    <a:pt x="46" y="41"/>
                    <a:pt x="46" y="37"/>
                  </a:cubicBezTo>
                  <a:cubicBezTo>
                    <a:pt x="46" y="36"/>
                    <a:pt x="56" y="38"/>
                    <a:pt x="56" y="35"/>
                  </a:cubicBezTo>
                  <a:cubicBezTo>
                    <a:pt x="56" y="33"/>
                    <a:pt x="56" y="30"/>
                    <a:pt x="56" y="27"/>
                  </a:cubicBezTo>
                  <a:cubicBezTo>
                    <a:pt x="56" y="24"/>
                    <a:pt x="53" y="27"/>
                    <a:pt x="51" y="27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10"/>
            <p:cNvSpPr/>
            <p:nvPr/>
          </p:nvSpPr>
          <p:spPr>
            <a:xfrm>
              <a:off x="12591915" y="9867685"/>
              <a:ext cx="429938" cy="449163"/>
            </a:xfrm>
            <a:custGeom>
              <a:avLst/>
              <a:gdLst/>
              <a:ahLst/>
              <a:cxnLst/>
              <a:rect l="l" t="t" r="r" b="b"/>
              <a:pathLst>
                <a:path w="46" h="48" extrusionOk="0">
                  <a:moveTo>
                    <a:pt x="25" y="2"/>
                  </a:moveTo>
                  <a:cubicBezTo>
                    <a:pt x="24" y="3"/>
                    <a:pt x="22" y="3"/>
                    <a:pt x="21" y="3"/>
                  </a:cubicBezTo>
                  <a:cubicBezTo>
                    <a:pt x="19" y="3"/>
                    <a:pt x="20" y="6"/>
                    <a:pt x="18" y="4"/>
                  </a:cubicBezTo>
                  <a:cubicBezTo>
                    <a:pt x="15" y="0"/>
                    <a:pt x="10" y="5"/>
                    <a:pt x="6" y="4"/>
                  </a:cubicBezTo>
                  <a:cubicBezTo>
                    <a:pt x="6" y="9"/>
                    <a:pt x="6" y="14"/>
                    <a:pt x="6" y="18"/>
                  </a:cubicBezTo>
                  <a:cubicBezTo>
                    <a:pt x="6" y="19"/>
                    <a:pt x="7" y="23"/>
                    <a:pt x="6" y="23"/>
                  </a:cubicBezTo>
                  <a:cubicBezTo>
                    <a:pt x="5" y="24"/>
                    <a:pt x="1" y="22"/>
                    <a:pt x="1" y="24"/>
                  </a:cubicBezTo>
                  <a:cubicBezTo>
                    <a:pt x="1" y="26"/>
                    <a:pt x="1" y="29"/>
                    <a:pt x="1" y="31"/>
                  </a:cubicBezTo>
                  <a:cubicBezTo>
                    <a:pt x="1" y="33"/>
                    <a:pt x="0" y="36"/>
                    <a:pt x="1" y="38"/>
                  </a:cubicBezTo>
                  <a:cubicBezTo>
                    <a:pt x="5" y="39"/>
                    <a:pt x="6" y="44"/>
                    <a:pt x="4" y="47"/>
                  </a:cubicBezTo>
                  <a:cubicBezTo>
                    <a:pt x="4" y="48"/>
                    <a:pt x="8" y="48"/>
                    <a:pt x="8" y="48"/>
                  </a:cubicBezTo>
                  <a:cubicBezTo>
                    <a:pt x="10" y="48"/>
                    <a:pt x="11" y="46"/>
                    <a:pt x="13" y="44"/>
                  </a:cubicBezTo>
                  <a:cubicBezTo>
                    <a:pt x="15" y="42"/>
                    <a:pt x="15" y="39"/>
                    <a:pt x="19" y="41"/>
                  </a:cubicBezTo>
                  <a:cubicBezTo>
                    <a:pt x="23" y="43"/>
                    <a:pt x="27" y="44"/>
                    <a:pt x="29" y="39"/>
                  </a:cubicBezTo>
                  <a:cubicBezTo>
                    <a:pt x="29" y="38"/>
                    <a:pt x="29" y="37"/>
                    <a:pt x="31" y="37"/>
                  </a:cubicBezTo>
                  <a:cubicBezTo>
                    <a:pt x="33" y="37"/>
                    <a:pt x="34" y="35"/>
                    <a:pt x="34" y="34"/>
                  </a:cubicBezTo>
                  <a:cubicBezTo>
                    <a:pt x="36" y="31"/>
                    <a:pt x="40" y="28"/>
                    <a:pt x="43" y="26"/>
                  </a:cubicBezTo>
                  <a:cubicBezTo>
                    <a:pt x="45" y="25"/>
                    <a:pt x="46" y="24"/>
                    <a:pt x="44" y="22"/>
                  </a:cubicBezTo>
                  <a:cubicBezTo>
                    <a:pt x="43" y="21"/>
                    <a:pt x="40" y="22"/>
                    <a:pt x="40" y="21"/>
                  </a:cubicBezTo>
                  <a:cubicBezTo>
                    <a:pt x="39" y="20"/>
                    <a:pt x="38" y="19"/>
                    <a:pt x="38" y="17"/>
                  </a:cubicBezTo>
                  <a:cubicBezTo>
                    <a:pt x="38" y="17"/>
                    <a:pt x="39" y="16"/>
                    <a:pt x="39" y="15"/>
                  </a:cubicBezTo>
                  <a:cubicBezTo>
                    <a:pt x="38" y="15"/>
                    <a:pt x="37" y="15"/>
                    <a:pt x="36" y="14"/>
                  </a:cubicBezTo>
                  <a:cubicBezTo>
                    <a:pt x="36" y="14"/>
                    <a:pt x="37" y="13"/>
                    <a:pt x="36" y="13"/>
                  </a:cubicBezTo>
                  <a:cubicBezTo>
                    <a:pt x="35" y="13"/>
                    <a:pt x="35" y="12"/>
                    <a:pt x="34" y="12"/>
                  </a:cubicBezTo>
                  <a:cubicBezTo>
                    <a:pt x="32" y="11"/>
                    <a:pt x="31" y="10"/>
                    <a:pt x="30" y="7"/>
                  </a:cubicBezTo>
                  <a:cubicBezTo>
                    <a:pt x="30" y="6"/>
                    <a:pt x="27" y="2"/>
                    <a:pt x="25" y="2"/>
                  </a:cubicBezTo>
                  <a:cubicBezTo>
                    <a:pt x="25" y="2"/>
                    <a:pt x="26" y="2"/>
                    <a:pt x="25" y="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10"/>
            <p:cNvSpPr/>
            <p:nvPr/>
          </p:nvSpPr>
          <p:spPr>
            <a:xfrm>
              <a:off x="12824398" y="9775302"/>
              <a:ext cx="366243" cy="324926"/>
            </a:xfrm>
            <a:custGeom>
              <a:avLst/>
              <a:gdLst/>
              <a:ahLst/>
              <a:cxnLst/>
              <a:rect l="l" t="t" r="r" b="b"/>
              <a:pathLst>
                <a:path w="39" h="35" extrusionOk="0">
                  <a:moveTo>
                    <a:pt x="39" y="22"/>
                  </a:moveTo>
                  <a:cubicBezTo>
                    <a:pt x="39" y="21"/>
                    <a:pt x="38" y="19"/>
                    <a:pt x="38" y="18"/>
                  </a:cubicBezTo>
                  <a:cubicBezTo>
                    <a:pt x="38" y="16"/>
                    <a:pt x="39" y="15"/>
                    <a:pt x="39" y="14"/>
                  </a:cubicBezTo>
                  <a:cubicBezTo>
                    <a:pt x="39" y="11"/>
                    <a:pt x="39" y="9"/>
                    <a:pt x="38" y="7"/>
                  </a:cubicBezTo>
                  <a:cubicBezTo>
                    <a:pt x="38" y="4"/>
                    <a:pt x="29" y="2"/>
                    <a:pt x="27" y="2"/>
                  </a:cubicBezTo>
                  <a:cubicBezTo>
                    <a:pt x="27" y="0"/>
                    <a:pt x="27" y="0"/>
                    <a:pt x="24" y="0"/>
                  </a:cubicBezTo>
                  <a:cubicBezTo>
                    <a:pt x="21" y="0"/>
                    <a:pt x="21" y="1"/>
                    <a:pt x="19" y="3"/>
                  </a:cubicBezTo>
                  <a:cubicBezTo>
                    <a:pt x="18" y="5"/>
                    <a:pt x="15" y="6"/>
                    <a:pt x="13" y="7"/>
                  </a:cubicBezTo>
                  <a:cubicBezTo>
                    <a:pt x="12" y="9"/>
                    <a:pt x="11" y="12"/>
                    <a:pt x="9" y="12"/>
                  </a:cubicBezTo>
                  <a:cubicBezTo>
                    <a:pt x="7" y="12"/>
                    <a:pt x="5" y="11"/>
                    <a:pt x="2" y="12"/>
                  </a:cubicBezTo>
                  <a:cubicBezTo>
                    <a:pt x="0" y="13"/>
                    <a:pt x="4" y="15"/>
                    <a:pt x="5" y="16"/>
                  </a:cubicBezTo>
                  <a:cubicBezTo>
                    <a:pt x="6" y="18"/>
                    <a:pt x="6" y="20"/>
                    <a:pt x="8" y="21"/>
                  </a:cubicBezTo>
                  <a:cubicBezTo>
                    <a:pt x="9" y="22"/>
                    <a:pt x="10" y="23"/>
                    <a:pt x="11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2" y="24"/>
                    <a:pt x="13" y="25"/>
                    <a:pt x="14" y="25"/>
                  </a:cubicBezTo>
                  <a:cubicBezTo>
                    <a:pt x="14" y="26"/>
                    <a:pt x="13" y="27"/>
                    <a:pt x="13" y="28"/>
                  </a:cubicBezTo>
                  <a:cubicBezTo>
                    <a:pt x="13" y="29"/>
                    <a:pt x="14" y="31"/>
                    <a:pt x="15" y="31"/>
                  </a:cubicBezTo>
                  <a:cubicBezTo>
                    <a:pt x="18" y="31"/>
                    <a:pt x="19" y="31"/>
                    <a:pt x="20" y="34"/>
                  </a:cubicBezTo>
                  <a:cubicBezTo>
                    <a:pt x="21" y="35"/>
                    <a:pt x="23" y="34"/>
                    <a:pt x="25" y="35"/>
                  </a:cubicBezTo>
                  <a:cubicBezTo>
                    <a:pt x="26" y="35"/>
                    <a:pt x="26" y="35"/>
                    <a:pt x="27" y="35"/>
                  </a:cubicBezTo>
                  <a:cubicBezTo>
                    <a:pt x="31" y="35"/>
                    <a:pt x="32" y="34"/>
                    <a:pt x="34" y="31"/>
                  </a:cubicBezTo>
                  <a:cubicBezTo>
                    <a:pt x="35" y="30"/>
                    <a:pt x="36" y="28"/>
                    <a:pt x="36" y="27"/>
                  </a:cubicBezTo>
                  <a:cubicBezTo>
                    <a:pt x="37" y="25"/>
                    <a:pt x="39" y="24"/>
                    <a:pt x="39" y="2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10"/>
            <p:cNvSpPr/>
            <p:nvPr/>
          </p:nvSpPr>
          <p:spPr>
            <a:xfrm>
              <a:off x="13069621" y="10259505"/>
              <a:ext cx="92356" cy="105124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5" y="1"/>
                  </a:moveTo>
                  <a:cubicBezTo>
                    <a:pt x="0" y="2"/>
                    <a:pt x="3" y="11"/>
                    <a:pt x="7" y="9"/>
                  </a:cubicBezTo>
                  <a:cubicBezTo>
                    <a:pt x="10" y="8"/>
                    <a:pt x="9" y="0"/>
                    <a:pt x="5" y="1"/>
                  </a:cubicBezTo>
                  <a:cubicBezTo>
                    <a:pt x="3" y="1"/>
                    <a:pt x="6" y="1"/>
                    <a:pt x="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10"/>
            <p:cNvSpPr/>
            <p:nvPr/>
          </p:nvSpPr>
          <p:spPr>
            <a:xfrm>
              <a:off x="12442232" y="10090673"/>
              <a:ext cx="738853" cy="646665"/>
            </a:xfrm>
            <a:custGeom>
              <a:avLst/>
              <a:gdLst/>
              <a:ahLst/>
              <a:cxnLst/>
              <a:rect l="l" t="t" r="r" b="b"/>
              <a:pathLst>
                <a:path w="79" h="69" extrusionOk="0">
                  <a:moveTo>
                    <a:pt x="74" y="27"/>
                  </a:moveTo>
                  <a:cubicBezTo>
                    <a:pt x="71" y="27"/>
                    <a:pt x="68" y="24"/>
                    <a:pt x="69" y="22"/>
                  </a:cubicBezTo>
                  <a:cubicBezTo>
                    <a:pt x="69" y="20"/>
                    <a:pt x="71" y="19"/>
                    <a:pt x="72" y="19"/>
                  </a:cubicBezTo>
                  <a:cubicBezTo>
                    <a:pt x="73" y="19"/>
                    <a:pt x="74" y="20"/>
                    <a:pt x="75" y="20"/>
                  </a:cubicBezTo>
                  <a:cubicBezTo>
                    <a:pt x="75" y="17"/>
                    <a:pt x="76" y="14"/>
                    <a:pt x="75" y="11"/>
                  </a:cubicBezTo>
                  <a:cubicBezTo>
                    <a:pt x="74" y="10"/>
                    <a:pt x="73" y="8"/>
                    <a:pt x="73" y="7"/>
                  </a:cubicBezTo>
                  <a:cubicBezTo>
                    <a:pt x="72" y="5"/>
                    <a:pt x="72" y="3"/>
                    <a:pt x="72" y="1"/>
                  </a:cubicBezTo>
                  <a:cubicBezTo>
                    <a:pt x="70" y="2"/>
                    <a:pt x="67" y="1"/>
                    <a:pt x="66" y="1"/>
                  </a:cubicBezTo>
                  <a:cubicBezTo>
                    <a:pt x="63" y="0"/>
                    <a:pt x="61" y="0"/>
                    <a:pt x="60" y="2"/>
                  </a:cubicBezTo>
                  <a:cubicBezTo>
                    <a:pt x="58" y="3"/>
                    <a:pt x="56" y="3"/>
                    <a:pt x="55" y="5"/>
                  </a:cubicBezTo>
                  <a:cubicBezTo>
                    <a:pt x="54" y="6"/>
                    <a:pt x="52" y="7"/>
                    <a:pt x="51" y="8"/>
                  </a:cubicBezTo>
                  <a:cubicBezTo>
                    <a:pt x="50" y="9"/>
                    <a:pt x="50" y="11"/>
                    <a:pt x="49" y="12"/>
                  </a:cubicBezTo>
                  <a:cubicBezTo>
                    <a:pt x="48" y="14"/>
                    <a:pt x="46" y="12"/>
                    <a:pt x="45" y="14"/>
                  </a:cubicBezTo>
                  <a:cubicBezTo>
                    <a:pt x="44" y="15"/>
                    <a:pt x="45" y="16"/>
                    <a:pt x="44" y="17"/>
                  </a:cubicBezTo>
                  <a:cubicBezTo>
                    <a:pt x="42" y="21"/>
                    <a:pt x="37" y="18"/>
                    <a:pt x="34" y="17"/>
                  </a:cubicBezTo>
                  <a:cubicBezTo>
                    <a:pt x="31" y="15"/>
                    <a:pt x="30" y="19"/>
                    <a:pt x="28" y="21"/>
                  </a:cubicBezTo>
                  <a:cubicBezTo>
                    <a:pt x="27" y="22"/>
                    <a:pt x="26" y="24"/>
                    <a:pt x="24" y="24"/>
                  </a:cubicBezTo>
                  <a:cubicBezTo>
                    <a:pt x="24" y="24"/>
                    <a:pt x="20" y="24"/>
                    <a:pt x="20" y="23"/>
                  </a:cubicBezTo>
                  <a:cubicBezTo>
                    <a:pt x="22" y="20"/>
                    <a:pt x="21" y="15"/>
                    <a:pt x="17" y="14"/>
                  </a:cubicBezTo>
                  <a:cubicBezTo>
                    <a:pt x="17" y="19"/>
                    <a:pt x="17" y="24"/>
                    <a:pt x="17" y="29"/>
                  </a:cubicBezTo>
                  <a:cubicBezTo>
                    <a:pt x="17" y="29"/>
                    <a:pt x="18" y="32"/>
                    <a:pt x="17" y="33"/>
                  </a:cubicBezTo>
                  <a:cubicBezTo>
                    <a:pt x="14" y="35"/>
                    <a:pt x="13" y="36"/>
                    <a:pt x="9" y="35"/>
                  </a:cubicBezTo>
                  <a:cubicBezTo>
                    <a:pt x="8" y="35"/>
                    <a:pt x="7" y="35"/>
                    <a:pt x="6" y="34"/>
                  </a:cubicBezTo>
                  <a:cubicBezTo>
                    <a:pt x="5" y="32"/>
                    <a:pt x="4" y="31"/>
                    <a:pt x="2" y="33"/>
                  </a:cubicBezTo>
                  <a:cubicBezTo>
                    <a:pt x="0" y="35"/>
                    <a:pt x="2" y="38"/>
                    <a:pt x="3" y="40"/>
                  </a:cubicBezTo>
                  <a:cubicBezTo>
                    <a:pt x="4" y="41"/>
                    <a:pt x="5" y="43"/>
                    <a:pt x="5" y="45"/>
                  </a:cubicBezTo>
                  <a:cubicBezTo>
                    <a:pt x="7" y="49"/>
                    <a:pt x="11" y="51"/>
                    <a:pt x="9" y="56"/>
                  </a:cubicBezTo>
                  <a:cubicBezTo>
                    <a:pt x="8" y="58"/>
                    <a:pt x="7" y="58"/>
                    <a:pt x="8" y="60"/>
                  </a:cubicBezTo>
                  <a:cubicBezTo>
                    <a:pt x="9" y="61"/>
                    <a:pt x="9" y="62"/>
                    <a:pt x="9" y="62"/>
                  </a:cubicBezTo>
                  <a:cubicBezTo>
                    <a:pt x="10" y="63"/>
                    <a:pt x="9" y="65"/>
                    <a:pt x="10" y="66"/>
                  </a:cubicBezTo>
                  <a:cubicBezTo>
                    <a:pt x="10" y="66"/>
                    <a:pt x="10" y="64"/>
                    <a:pt x="11" y="64"/>
                  </a:cubicBezTo>
                  <a:cubicBezTo>
                    <a:pt x="11" y="64"/>
                    <a:pt x="14" y="67"/>
                    <a:pt x="15" y="68"/>
                  </a:cubicBezTo>
                  <a:cubicBezTo>
                    <a:pt x="17" y="69"/>
                    <a:pt x="19" y="66"/>
                    <a:pt x="21" y="66"/>
                  </a:cubicBezTo>
                  <a:cubicBezTo>
                    <a:pt x="23" y="65"/>
                    <a:pt x="25" y="67"/>
                    <a:pt x="26" y="65"/>
                  </a:cubicBezTo>
                  <a:cubicBezTo>
                    <a:pt x="28" y="64"/>
                    <a:pt x="29" y="64"/>
                    <a:pt x="31" y="64"/>
                  </a:cubicBezTo>
                  <a:cubicBezTo>
                    <a:pt x="33" y="64"/>
                    <a:pt x="35" y="64"/>
                    <a:pt x="38" y="64"/>
                  </a:cubicBezTo>
                  <a:cubicBezTo>
                    <a:pt x="38" y="64"/>
                    <a:pt x="39" y="64"/>
                    <a:pt x="39" y="64"/>
                  </a:cubicBezTo>
                  <a:cubicBezTo>
                    <a:pt x="40" y="64"/>
                    <a:pt x="40" y="63"/>
                    <a:pt x="41" y="63"/>
                  </a:cubicBezTo>
                  <a:cubicBezTo>
                    <a:pt x="41" y="63"/>
                    <a:pt x="41" y="62"/>
                    <a:pt x="42" y="62"/>
                  </a:cubicBezTo>
                  <a:cubicBezTo>
                    <a:pt x="42" y="63"/>
                    <a:pt x="42" y="65"/>
                    <a:pt x="44" y="65"/>
                  </a:cubicBezTo>
                  <a:cubicBezTo>
                    <a:pt x="44" y="65"/>
                    <a:pt x="43" y="61"/>
                    <a:pt x="46" y="62"/>
                  </a:cubicBezTo>
                  <a:cubicBezTo>
                    <a:pt x="50" y="63"/>
                    <a:pt x="54" y="59"/>
                    <a:pt x="57" y="56"/>
                  </a:cubicBezTo>
                  <a:cubicBezTo>
                    <a:pt x="60" y="54"/>
                    <a:pt x="62" y="51"/>
                    <a:pt x="65" y="48"/>
                  </a:cubicBezTo>
                  <a:cubicBezTo>
                    <a:pt x="68" y="45"/>
                    <a:pt x="69" y="41"/>
                    <a:pt x="72" y="37"/>
                  </a:cubicBezTo>
                  <a:cubicBezTo>
                    <a:pt x="73" y="36"/>
                    <a:pt x="76" y="35"/>
                    <a:pt x="77" y="33"/>
                  </a:cubicBezTo>
                  <a:cubicBezTo>
                    <a:pt x="78" y="31"/>
                    <a:pt x="79" y="27"/>
                    <a:pt x="79" y="25"/>
                  </a:cubicBezTo>
                  <a:cubicBezTo>
                    <a:pt x="78" y="25"/>
                    <a:pt x="77" y="25"/>
                    <a:pt x="76" y="25"/>
                  </a:cubicBezTo>
                  <a:cubicBezTo>
                    <a:pt x="75" y="25"/>
                    <a:pt x="75" y="27"/>
                    <a:pt x="74" y="27"/>
                  </a:cubicBezTo>
                  <a:close/>
                  <a:moveTo>
                    <a:pt x="62" y="39"/>
                  </a:moveTo>
                  <a:cubicBezTo>
                    <a:pt x="61" y="39"/>
                    <a:pt x="61" y="41"/>
                    <a:pt x="61" y="41"/>
                  </a:cubicBezTo>
                  <a:cubicBezTo>
                    <a:pt x="60" y="43"/>
                    <a:pt x="58" y="42"/>
                    <a:pt x="57" y="43"/>
                  </a:cubicBezTo>
                  <a:cubicBezTo>
                    <a:pt x="56" y="43"/>
                    <a:pt x="56" y="44"/>
                    <a:pt x="55" y="44"/>
                  </a:cubicBezTo>
                  <a:cubicBezTo>
                    <a:pt x="53" y="44"/>
                    <a:pt x="52" y="42"/>
                    <a:pt x="52" y="41"/>
                  </a:cubicBezTo>
                  <a:cubicBezTo>
                    <a:pt x="51" y="39"/>
                    <a:pt x="54" y="36"/>
                    <a:pt x="56" y="35"/>
                  </a:cubicBezTo>
                  <a:cubicBezTo>
                    <a:pt x="57" y="34"/>
                    <a:pt x="59" y="34"/>
                    <a:pt x="60" y="35"/>
                  </a:cubicBezTo>
                  <a:cubicBezTo>
                    <a:pt x="61" y="36"/>
                    <a:pt x="64" y="38"/>
                    <a:pt x="62" y="39"/>
                  </a:cubicBezTo>
                  <a:cubicBezTo>
                    <a:pt x="61" y="39"/>
                    <a:pt x="63" y="38"/>
                    <a:pt x="62" y="39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10"/>
            <p:cNvSpPr/>
            <p:nvPr/>
          </p:nvSpPr>
          <p:spPr>
            <a:xfrm>
              <a:off x="12919938" y="10399671"/>
              <a:ext cx="121018" cy="12423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1" y="4"/>
                  </a:moveTo>
                  <a:cubicBezTo>
                    <a:pt x="9" y="2"/>
                    <a:pt x="5" y="0"/>
                    <a:pt x="3" y="3"/>
                  </a:cubicBezTo>
                  <a:cubicBezTo>
                    <a:pt x="1" y="5"/>
                    <a:pt x="0" y="7"/>
                    <a:pt x="2" y="9"/>
                  </a:cubicBezTo>
                  <a:cubicBezTo>
                    <a:pt x="4" y="13"/>
                    <a:pt x="5" y="9"/>
                    <a:pt x="7" y="9"/>
                  </a:cubicBezTo>
                  <a:cubicBezTo>
                    <a:pt x="10" y="9"/>
                    <a:pt x="13" y="5"/>
                    <a:pt x="11" y="4"/>
                  </a:cubicBezTo>
                  <a:cubicBezTo>
                    <a:pt x="10" y="3"/>
                    <a:pt x="12" y="4"/>
                    <a:pt x="11" y="4"/>
                  </a:cubicBezTo>
                  <a:close/>
                </a:path>
              </a:pathLst>
            </a:custGeom>
            <a:solidFill>
              <a:srgbClr val="FFC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10"/>
            <p:cNvSpPr/>
            <p:nvPr/>
          </p:nvSpPr>
          <p:spPr>
            <a:xfrm>
              <a:off x="12263888" y="9240129"/>
              <a:ext cx="47770" cy="76452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2" y="5"/>
                  </a:moveTo>
                  <a:cubicBezTo>
                    <a:pt x="2" y="4"/>
                    <a:pt x="4" y="2"/>
                    <a:pt x="5" y="1"/>
                  </a:cubicBezTo>
                  <a:cubicBezTo>
                    <a:pt x="4" y="0"/>
                    <a:pt x="2" y="2"/>
                    <a:pt x="1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2" y="7"/>
                    <a:pt x="2" y="6"/>
                    <a:pt x="2" y="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10"/>
            <p:cNvSpPr/>
            <p:nvPr/>
          </p:nvSpPr>
          <p:spPr>
            <a:xfrm>
              <a:off x="12219300" y="8857867"/>
              <a:ext cx="324842" cy="420492"/>
            </a:xfrm>
            <a:custGeom>
              <a:avLst/>
              <a:gdLst/>
              <a:ahLst/>
              <a:cxnLst/>
              <a:rect l="l" t="t" r="r" b="b"/>
              <a:pathLst>
                <a:path w="35" h="45" extrusionOk="0">
                  <a:moveTo>
                    <a:pt x="11" y="44"/>
                  </a:moveTo>
                  <a:cubicBezTo>
                    <a:pt x="12" y="44"/>
                    <a:pt x="14" y="42"/>
                    <a:pt x="15" y="41"/>
                  </a:cubicBezTo>
                  <a:cubicBezTo>
                    <a:pt x="17" y="40"/>
                    <a:pt x="15" y="43"/>
                    <a:pt x="16" y="43"/>
                  </a:cubicBezTo>
                  <a:cubicBezTo>
                    <a:pt x="16" y="43"/>
                    <a:pt x="23" y="39"/>
                    <a:pt x="23" y="37"/>
                  </a:cubicBezTo>
                  <a:cubicBezTo>
                    <a:pt x="23" y="33"/>
                    <a:pt x="23" y="29"/>
                    <a:pt x="25" y="26"/>
                  </a:cubicBezTo>
                  <a:cubicBezTo>
                    <a:pt x="27" y="22"/>
                    <a:pt x="30" y="19"/>
                    <a:pt x="31" y="16"/>
                  </a:cubicBezTo>
                  <a:cubicBezTo>
                    <a:pt x="32" y="13"/>
                    <a:pt x="32" y="11"/>
                    <a:pt x="33" y="8"/>
                  </a:cubicBezTo>
                  <a:cubicBezTo>
                    <a:pt x="33" y="6"/>
                    <a:pt x="35" y="4"/>
                    <a:pt x="35" y="2"/>
                  </a:cubicBezTo>
                  <a:cubicBezTo>
                    <a:pt x="33" y="2"/>
                    <a:pt x="31" y="0"/>
                    <a:pt x="29" y="1"/>
                  </a:cubicBezTo>
                  <a:cubicBezTo>
                    <a:pt x="28" y="1"/>
                    <a:pt x="26" y="1"/>
                    <a:pt x="26" y="2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23" y="10"/>
                    <a:pt x="20" y="10"/>
                  </a:cubicBezTo>
                  <a:cubicBezTo>
                    <a:pt x="17" y="9"/>
                    <a:pt x="13" y="8"/>
                    <a:pt x="10" y="8"/>
                  </a:cubicBezTo>
                  <a:cubicBezTo>
                    <a:pt x="10" y="10"/>
                    <a:pt x="9" y="14"/>
                    <a:pt x="13" y="13"/>
                  </a:cubicBezTo>
                  <a:cubicBezTo>
                    <a:pt x="17" y="11"/>
                    <a:pt x="14" y="17"/>
                    <a:pt x="14" y="19"/>
                  </a:cubicBezTo>
                  <a:cubicBezTo>
                    <a:pt x="14" y="20"/>
                    <a:pt x="14" y="21"/>
                    <a:pt x="15" y="22"/>
                  </a:cubicBezTo>
                  <a:cubicBezTo>
                    <a:pt x="16" y="23"/>
                    <a:pt x="16" y="24"/>
                    <a:pt x="16" y="25"/>
                  </a:cubicBezTo>
                  <a:cubicBezTo>
                    <a:pt x="16" y="27"/>
                    <a:pt x="16" y="30"/>
                    <a:pt x="15" y="32"/>
                  </a:cubicBezTo>
                  <a:cubicBezTo>
                    <a:pt x="15" y="33"/>
                    <a:pt x="13" y="31"/>
                    <a:pt x="13" y="31"/>
                  </a:cubicBezTo>
                  <a:cubicBezTo>
                    <a:pt x="11" y="31"/>
                    <a:pt x="11" y="33"/>
                    <a:pt x="10" y="32"/>
                  </a:cubicBezTo>
                  <a:cubicBezTo>
                    <a:pt x="10" y="31"/>
                    <a:pt x="9" y="30"/>
                    <a:pt x="8" y="29"/>
                  </a:cubicBezTo>
                  <a:cubicBezTo>
                    <a:pt x="7" y="29"/>
                    <a:pt x="7" y="31"/>
                    <a:pt x="6" y="32"/>
                  </a:cubicBezTo>
                  <a:cubicBezTo>
                    <a:pt x="6" y="32"/>
                    <a:pt x="4" y="32"/>
                    <a:pt x="4" y="32"/>
                  </a:cubicBezTo>
                  <a:cubicBezTo>
                    <a:pt x="2" y="32"/>
                    <a:pt x="3" y="34"/>
                    <a:pt x="3" y="35"/>
                  </a:cubicBezTo>
                  <a:cubicBezTo>
                    <a:pt x="4" y="38"/>
                    <a:pt x="3" y="37"/>
                    <a:pt x="0" y="39"/>
                  </a:cubicBezTo>
                  <a:cubicBezTo>
                    <a:pt x="2" y="41"/>
                    <a:pt x="4" y="42"/>
                    <a:pt x="5" y="45"/>
                  </a:cubicBezTo>
                  <a:cubicBezTo>
                    <a:pt x="6" y="44"/>
                    <a:pt x="7" y="43"/>
                    <a:pt x="8" y="42"/>
                  </a:cubicBezTo>
                  <a:cubicBezTo>
                    <a:pt x="10" y="41"/>
                    <a:pt x="10" y="43"/>
                    <a:pt x="11" y="44"/>
                  </a:cubicBezTo>
                  <a:cubicBezTo>
                    <a:pt x="12" y="44"/>
                    <a:pt x="10" y="43"/>
                    <a:pt x="11" y="44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10"/>
            <p:cNvSpPr/>
            <p:nvPr/>
          </p:nvSpPr>
          <p:spPr>
            <a:xfrm>
              <a:off x="12359429" y="8520197"/>
              <a:ext cx="595542" cy="420492"/>
            </a:xfrm>
            <a:custGeom>
              <a:avLst/>
              <a:gdLst/>
              <a:ahLst/>
              <a:cxnLst/>
              <a:rect l="l" t="t" r="r" b="b"/>
              <a:pathLst>
                <a:path w="64" h="45" extrusionOk="0">
                  <a:moveTo>
                    <a:pt x="12" y="37"/>
                  </a:moveTo>
                  <a:cubicBezTo>
                    <a:pt x="13" y="37"/>
                    <a:pt x="16" y="36"/>
                    <a:pt x="17" y="37"/>
                  </a:cubicBezTo>
                  <a:cubicBezTo>
                    <a:pt x="17" y="38"/>
                    <a:pt x="20" y="38"/>
                    <a:pt x="20" y="38"/>
                  </a:cubicBezTo>
                  <a:cubicBezTo>
                    <a:pt x="21" y="36"/>
                    <a:pt x="20" y="34"/>
                    <a:pt x="21" y="33"/>
                  </a:cubicBezTo>
                  <a:cubicBezTo>
                    <a:pt x="21" y="32"/>
                    <a:pt x="23" y="29"/>
                    <a:pt x="25" y="30"/>
                  </a:cubicBezTo>
                  <a:cubicBezTo>
                    <a:pt x="27" y="30"/>
                    <a:pt x="28" y="32"/>
                    <a:pt x="30" y="33"/>
                  </a:cubicBezTo>
                  <a:cubicBezTo>
                    <a:pt x="32" y="34"/>
                    <a:pt x="34" y="34"/>
                    <a:pt x="36" y="34"/>
                  </a:cubicBezTo>
                  <a:cubicBezTo>
                    <a:pt x="37" y="34"/>
                    <a:pt x="39" y="35"/>
                    <a:pt x="39" y="34"/>
                  </a:cubicBezTo>
                  <a:cubicBezTo>
                    <a:pt x="40" y="33"/>
                    <a:pt x="40" y="29"/>
                    <a:pt x="41" y="30"/>
                  </a:cubicBezTo>
                  <a:cubicBezTo>
                    <a:pt x="43" y="31"/>
                    <a:pt x="43" y="31"/>
                    <a:pt x="45" y="31"/>
                  </a:cubicBezTo>
                  <a:cubicBezTo>
                    <a:pt x="47" y="30"/>
                    <a:pt x="48" y="31"/>
                    <a:pt x="50" y="31"/>
                  </a:cubicBezTo>
                  <a:cubicBezTo>
                    <a:pt x="52" y="31"/>
                    <a:pt x="53" y="28"/>
                    <a:pt x="55" y="29"/>
                  </a:cubicBezTo>
                  <a:cubicBezTo>
                    <a:pt x="56" y="29"/>
                    <a:pt x="58" y="31"/>
                    <a:pt x="60" y="30"/>
                  </a:cubicBezTo>
                  <a:cubicBezTo>
                    <a:pt x="64" y="28"/>
                    <a:pt x="59" y="26"/>
                    <a:pt x="58" y="24"/>
                  </a:cubicBezTo>
                  <a:cubicBezTo>
                    <a:pt x="57" y="22"/>
                    <a:pt x="57" y="21"/>
                    <a:pt x="55" y="20"/>
                  </a:cubicBezTo>
                  <a:cubicBezTo>
                    <a:pt x="53" y="19"/>
                    <a:pt x="52" y="18"/>
                    <a:pt x="51" y="16"/>
                  </a:cubicBezTo>
                  <a:cubicBezTo>
                    <a:pt x="51" y="14"/>
                    <a:pt x="49" y="14"/>
                    <a:pt x="47" y="13"/>
                  </a:cubicBezTo>
                  <a:cubicBezTo>
                    <a:pt x="47" y="13"/>
                    <a:pt x="47" y="12"/>
                    <a:pt x="46" y="12"/>
                  </a:cubicBezTo>
                  <a:cubicBezTo>
                    <a:pt x="46" y="12"/>
                    <a:pt x="44" y="12"/>
                    <a:pt x="44" y="12"/>
                  </a:cubicBezTo>
                  <a:cubicBezTo>
                    <a:pt x="43" y="11"/>
                    <a:pt x="44" y="7"/>
                    <a:pt x="44" y="6"/>
                  </a:cubicBezTo>
                  <a:cubicBezTo>
                    <a:pt x="44" y="4"/>
                    <a:pt x="42" y="3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6" y="1"/>
                    <a:pt x="36" y="1"/>
                    <a:pt x="35" y="3"/>
                  </a:cubicBezTo>
                  <a:cubicBezTo>
                    <a:pt x="35" y="6"/>
                    <a:pt x="28" y="10"/>
                    <a:pt x="26" y="10"/>
                  </a:cubicBezTo>
                  <a:cubicBezTo>
                    <a:pt x="25" y="10"/>
                    <a:pt x="21" y="10"/>
                    <a:pt x="22" y="11"/>
                  </a:cubicBezTo>
                  <a:cubicBezTo>
                    <a:pt x="23" y="13"/>
                    <a:pt x="20" y="15"/>
                    <a:pt x="19" y="15"/>
                  </a:cubicBezTo>
                  <a:cubicBezTo>
                    <a:pt x="17" y="16"/>
                    <a:pt x="15" y="17"/>
                    <a:pt x="13" y="17"/>
                  </a:cubicBezTo>
                  <a:cubicBezTo>
                    <a:pt x="11" y="18"/>
                    <a:pt x="11" y="16"/>
                    <a:pt x="9" y="17"/>
                  </a:cubicBezTo>
                  <a:cubicBezTo>
                    <a:pt x="7" y="18"/>
                    <a:pt x="6" y="17"/>
                    <a:pt x="6" y="18"/>
                  </a:cubicBezTo>
                  <a:cubicBezTo>
                    <a:pt x="5" y="20"/>
                    <a:pt x="4" y="22"/>
                    <a:pt x="3" y="23"/>
                  </a:cubicBezTo>
                  <a:cubicBezTo>
                    <a:pt x="0" y="27"/>
                    <a:pt x="2" y="30"/>
                    <a:pt x="4" y="34"/>
                  </a:cubicBezTo>
                  <a:cubicBezTo>
                    <a:pt x="5" y="36"/>
                    <a:pt x="5" y="37"/>
                    <a:pt x="6" y="39"/>
                  </a:cubicBezTo>
                  <a:cubicBezTo>
                    <a:pt x="8" y="41"/>
                    <a:pt x="9" y="42"/>
                    <a:pt x="9" y="45"/>
                  </a:cubicBezTo>
                  <a:cubicBezTo>
                    <a:pt x="9" y="44"/>
                    <a:pt x="10" y="37"/>
                    <a:pt x="12" y="37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10"/>
            <p:cNvSpPr/>
            <p:nvPr/>
          </p:nvSpPr>
          <p:spPr>
            <a:xfrm>
              <a:off x="11697008" y="7921315"/>
              <a:ext cx="1092359" cy="767717"/>
            </a:xfrm>
            <a:custGeom>
              <a:avLst/>
              <a:gdLst/>
              <a:ahLst/>
              <a:cxnLst/>
              <a:rect l="l" t="t" r="r" b="b"/>
              <a:pathLst>
                <a:path w="117" h="82" extrusionOk="0">
                  <a:moveTo>
                    <a:pt x="80" y="81"/>
                  </a:moveTo>
                  <a:cubicBezTo>
                    <a:pt x="81" y="80"/>
                    <a:pt x="82" y="82"/>
                    <a:pt x="83" y="82"/>
                  </a:cubicBezTo>
                  <a:cubicBezTo>
                    <a:pt x="85" y="81"/>
                    <a:pt x="87" y="80"/>
                    <a:pt x="89" y="79"/>
                  </a:cubicBezTo>
                  <a:cubicBezTo>
                    <a:pt x="90" y="79"/>
                    <a:pt x="93" y="78"/>
                    <a:pt x="93" y="76"/>
                  </a:cubicBezTo>
                  <a:cubicBezTo>
                    <a:pt x="93" y="74"/>
                    <a:pt x="94" y="75"/>
                    <a:pt x="96" y="74"/>
                  </a:cubicBezTo>
                  <a:cubicBezTo>
                    <a:pt x="99" y="74"/>
                    <a:pt x="103" y="71"/>
                    <a:pt x="105" y="68"/>
                  </a:cubicBezTo>
                  <a:cubicBezTo>
                    <a:pt x="106" y="67"/>
                    <a:pt x="106" y="66"/>
                    <a:pt x="107" y="65"/>
                  </a:cubicBezTo>
                  <a:cubicBezTo>
                    <a:pt x="108" y="64"/>
                    <a:pt x="110" y="64"/>
                    <a:pt x="112" y="64"/>
                  </a:cubicBezTo>
                  <a:cubicBezTo>
                    <a:pt x="112" y="62"/>
                    <a:pt x="110" y="61"/>
                    <a:pt x="109" y="59"/>
                  </a:cubicBezTo>
                  <a:cubicBezTo>
                    <a:pt x="109" y="58"/>
                    <a:pt x="110" y="55"/>
                    <a:pt x="107" y="55"/>
                  </a:cubicBezTo>
                  <a:cubicBezTo>
                    <a:pt x="106" y="55"/>
                    <a:pt x="109" y="53"/>
                    <a:pt x="108" y="52"/>
                  </a:cubicBezTo>
                  <a:cubicBezTo>
                    <a:pt x="108" y="49"/>
                    <a:pt x="109" y="48"/>
                    <a:pt x="110" y="46"/>
                  </a:cubicBezTo>
                  <a:cubicBezTo>
                    <a:pt x="110" y="44"/>
                    <a:pt x="112" y="44"/>
                    <a:pt x="112" y="42"/>
                  </a:cubicBezTo>
                  <a:cubicBezTo>
                    <a:pt x="112" y="41"/>
                    <a:pt x="113" y="40"/>
                    <a:pt x="114" y="40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2"/>
                    <a:pt x="117" y="27"/>
                    <a:pt x="117" y="21"/>
                  </a:cubicBezTo>
                  <a:cubicBezTo>
                    <a:pt x="117" y="19"/>
                    <a:pt x="113" y="18"/>
                    <a:pt x="111" y="17"/>
                  </a:cubicBezTo>
                  <a:cubicBezTo>
                    <a:pt x="101" y="12"/>
                    <a:pt x="91" y="6"/>
                    <a:pt x="81" y="1"/>
                  </a:cubicBezTo>
                  <a:cubicBezTo>
                    <a:pt x="80" y="1"/>
                    <a:pt x="80" y="0"/>
                    <a:pt x="79" y="0"/>
                  </a:cubicBezTo>
                  <a:cubicBezTo>
                    <a:pt x="78" y="1"/>
                    <a:pt x="76" y="2"/>
                    <a:pt x="75" y="2"/>
                  </a:cubicBezTo>
                  <a:cubicBezTo>
                    <a:pt x="74" y="3"/>
                    <a:pt x="72" y="5"/>
                    <a:pt x="71" y="5"/>
                  </a:cubicBezTo>
                  <a:cubicBezTo>
                    <a:pt x="70" y="5"/>
                    <a:pt x="69" y="3"/>
                    <a:pt x="67" y="2"/>
                  </a:cubicBezTo>
                  <a:cubicBezTo>
                    <a:pt x="66" y="1"/>
                    <a:pt x="65" y="1"/>
                    <a:pt x="64" y="1"/>
                  </a:cubicBezTo>
                  <a:cubicBezTo>
                    <a:pt x="62" y="0"/>
                    <a:pt x="61" y="0"/>
                    <a:pt x="59" y="1"/>
                  </a:cubicBezTo>
                  <a:cubicBezTo>
                    <a:pt x="52" y="5"/>
                    <a:pt x="45" y="10"/>
                    <a:pt x="38" y="14"/>
                  </a:cubicBezTo>
                  <a:cubicBezTo>
                    <a:pt x="35" y="16"/>
                    <a:pt x="32" y="18"/>
                    <a:pt x="29" y="21"/>
                  </a:cubicBezTo>
                  <a:cubicBezTo>
                    <a:pt x="28" y="22"/>
                    <a:pt x="27" y="22"/>
                    <a:pt x="26" y="22"/>
                  </a:cubicBezTo>
                  <a:cubicBezTo>
                    <a:pt x="23" y="22"/>
                    <a:pt x="22" y="22"/>
                    <a:pt x="22" y="25"/>
                  </a:cubicBezTo>
                  <a:cubicBezTo>
                    <a:pt x="22" y="28"/>
                    <a:pt x="22" y="31"/>
                    <a:pt x="22" y="34"/>
                  </a:cubicBezTo>
                  <a:cubicBezTo>
                    <a:pt x="22" y="37"/>
                    <a:pt x="21" y="40"/>
                    <a:pt x="19" y="42"/>
                  </a:cubicBezTo>
                  <a:cubicBezTo>
                    <a:pt x="18" y="43"/>
                    <a:pt x="15" y="43"/>
                    <a:pt x="14" y="43"/>
                  </a:cubicBezTo>
                  <a:cubicBezTo>
                    <a:pt x="12" y="43"/>
                    <a:pt x="10" y="43"/>
                    <a:pt x="8" y="43"/>
                  </a:cubicBezTo>
                  <a:cubicBezTo>
                    <a:pt x="6" y="43"/>
                    <a:pt x="4" y="44"/>
                    <a:pt x="2" y="44"/>
                  </a:cubicBezTo>
                  <a:cubicBezTo>
                    <a:pt x="0" y="44"/>
                    <a:pt x="5" y="51"/>
                    <a:pt x="5" y="51"/>
                  </a:cubicBezTo>
                  <a:cubicBezTo>
                    <a:pt x="6" y="54"/>
                    <a:pt x="7" y="56"/>
                    <a:pt x="10" y="57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12" y="57"/>
                    <a:pt x="12" y="60"/>
                    <a:pt x="14" y="58"/>
                  </a:cubicBezTo>
                  <a:cubicBezTo>
                    <a:pt x="16" y="56"/>
                    <a:pt x="18" y="61"/>
                    <a:pt x="19" y="62"/>
                  </a:cubicBezTo>
                  <a:cubicBezTo>
                    <a:pt x="19" y="61"/>
                    <a:pt x="20" y="59"/>
                    <a:pt x="20" y="58"/>
                  </a:cubicBezTo>
                  <a:cubicBezTo>
                    <a:pt x="20" y="57"/>
                    <a:pt x="21" y="56"/>
                    <a:pt x="21" y="55"/>
                  </a:cubicBezTo>
                  <a:cubicBezTo>
                    <a:pt x="22" y="52"/>
                    <a:pt x="22" y="52"/>
                    <a:pt x="25" y="51"/>
                  </a:cubicBezTo>
                  <a:cubicBezTo>
                    <a:pt x="26" y="50"/>
                    <a:pt x="27" y="50"/>
                    <a:pt x="28" y="50"/>
                  </a:cubicBezTo>
                  <a:cubicBezTo>
                    <a:pt x="29" y="49"/>
                    <a:pt x="30" y="51"/>
                    <a:pt x="31" y="51"/>
                  </a:cubicBezTo>
                  <a:cubicBezTo>
                    <a:pt x="33" y="51"/>
                    <a:pt x="34" y="52"/>
                    <a:pt x="35" y="53"/>
                  </a:cubicBezTo>
                  <a:cubicBezTo>
                    <a:pt x="36" y="54"/>
                    <a:pt x="37" y="54"/>
                    <a:pt x="39" y="54"/>
                  </a:cubicBezTo>
                  <a:cubicBezTo>
                    <a:pt x="42" y="52"/>
                    <a:pt x="43" y="55"/>
                    <a:pt x="46" y="55"/>
                  </a:cubicBezTo>
                  <a:cubicBezTo>
                    <a:pt x="49" y="55"/>
                    <a:pt x="52" y="53"/>
                    <a:pt x="55" y="53"/>
                  </a:cubicBezTo>
                  <a:cubicBezTo>
                    <a:pt x="57" y="53"/>
                    <a:pt x="61" y="54"/>
                    <a:pt x="64" y="53"/>
                  </a:cubicBezTo>
                  <a:cubicBezTo>
                    <a:pt x="65" y="53"/>
                    <a:pt x="66" y="52"/>
                    <a:pt x="67" y="51"/>
                  </a:cubicBezTo>
                  <a:cubicBezTo>
                    <a:pt x="69" y="50"/>
                    <a:pt x="68" y="49"/>
                    <a:pt x="68" y="47"/>
                  </a:cubicBezTo>
                  <a:cubicBezTo>
                    <a:pt x="68" y="42"/>
                    <a:pt x="73" y="39"/>
                    <a:pt x="77" y="35"/>
                  </a:cubicBezTo>
                  <a:cubicBezTo>
                    <a:pt x="78" y="34"/>
                    <a:pt x="77" y="32"/>
                    <a:pt x="77" y="31"/>
                  </a:cubicBezTo>
                  <a:cubicBezTo>
                    <a:pt x="77" y="28"/>
                    <a:pt x="77" y="26"/>
                    <a:pt x="77" y="23"/>
                  </a:cubicBezTo>
                  <a:cubicBezTo>
                    <a:pt x="78" y="21"/>
                    <a:pt x="79" y="18"/>
                    <a:pt x="79" y="16"/>
                  </a:cubicBezTo>
                  <a:cubicBezTo>
                    <a:pt x="78" y="14"/>
                    <a:pt x="77" y="12"/>
                    <a:pt x="76" y="11"/>
                  </a:cubicBezTo>
                  <a:cubicBezTo>
                    <a:pt x="74" y="8"/>
                    <a:pt x="75" y="5"/>
                    <a:pt x="75" y="2"/>
                  </a:cubicBezTo>
                  <a:cubicBezTo>
                    <a:pt x="75" y="5"/>
                    <a:pt x="75" y="7"/>
                    <a:pt x="75" y="9"/>
                  </a:cubicBezTo>
                  <a:cubicBezTo>
                    <a:pt x="75" y="11"/>
                    <a:pt x="78" y="14"/>
                    <a:pt x="78" y="16"/>
                  </a:cubicBezTo>
                  <a:cubicBezTo>
                    <a:pt x="79" y="19"/>
                    <a:pt x="77" y="23"/>
                    <a:pt x="77" y="26"/>
                  </a:cubicBezTo>
                  <a:cubicBezTo>
                    <a:pt x="77" y="28"/>
                    <a:pt x="78" y="32"/>
                    <a:pt x="77" y="35"/>
                  </a:cubicBezTo>
                  <a:cubicBezTo>
                    <a:pt x="76" y="37"/>
                    <a:pt x="72" y="39"/>
                    <a:pt x="71" y="41"/>
                  </a:cubicBezTo>
                  <a:cubicBezTo>
                    <a:pt x="69" y="42"/>
                    <a:pt x="68" y="44"/>
                    <a:pt x="68" y="46"/>
                  </a:cubicBezTo>
                  <a:cubicBezTo>
                    <a:pt x="67" y="49"/>
                    <a:pt x="69" y="50"/>
                    <a:pt x="70" y="53"/>
                  </a:cubicBezTo>
                  <a:cubicBezTo>
                    <a:pt x="70" y="54"/>
                    <a:pt x="71" y="54"/>
                    <a:pt x="72" y="55"/>
                  </a:cubicBezTo>
                  <a:cubicBezTo>
                    <a:pt x="74" y="56"/>
                    <a:pt x="75" y="57"/>
                    <a:pt x="75" y="59"/>
                  </a:cubicBezTo>
                  <a:cubicBezTo>
                    <a:pt x="75" y="61"/>
                    <a:pt x="75" y="63"/>
                    <a:pt x="75" y="65"/>
                  </a:cubicBezTo>
                  <a:cubicBezTo>
                    <a:pt x="75" y="66"/>
                    <a:pt x="76" y="68"/>
                    <a:pt x="77" y="70"/>
                  </a:cubicBezTo>
                  <a:cubicBezTo>
                    <a:pt x="74" y="70"/>
                    <a:pt x="67" y="70"/>
                    <a:pt x="72" y="74"/>
                  </a:cubicBezTo>
                  <a:cubicBezTo>
                    <a:pt x="74" y="75"/>
                    <a:pt x="75" y="76"/>
                    <a:pt x="76" y="78"/>
                  </a:cubicBezTo>
                  <a:cubicBezTo>
                    <a:pt x="76" y="79"/>
                    <a:pt x="77" y="80"/>
                    <a:pt x="77" y="81"/>
                  </a:cubicBezTo>
                  <a:cubicBezTo>
                    <a:pt x="77" y="82"/>
                    <a:pt x="80" y="81"/>
                    <a:pt x="80" y="81"/>
                  </a:cubicBezTo>
                  <a:cubicBezTo>
                    <a:pt x="82" y="80"/>
                    <a:pt x="80" y="81"/>
                    <a:pt x="80" y="8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10"/>
            <p:cNvSpPr/>
            <p:nvPr/>
          </p:nvSpPr>
          <p:spPr>
            <a:xfrm>
              <a:off x="12684268" y="7940429"/>
              <a:ext cx="767517" cy="946107"/>
            </a:xfrm>
            <a:custGeom>
              <a:avLst/>
              <a:gdLst/>
              <a:ahLst/>
              <a:cxnLst/>
              <a:rect l="l" t="t" r="r" b="b"/>
              <a:pathLst>
                <a:path w="82" h="101" extrusionOk="0">
                  <a:moveTo>
                    <a:pt x="6" y="39"/>
                  </a:moveTo>
                  <a:cubicBezTo>
                    <a:pt x="6" y="39"/>
                    <a:pt x="6" y="40"/>
                    <a:pt x="6" y="41"/>
                  </a:cubicBezTo>
                  <a:cubicBezTo>
                    <a:pt x="5" y="42"/>
                    <a:pt x="4" y="42"/>
                    <a:pt x="4" y="43"/>
                  </a:cubicBezTo>
                  <a:cubicBezTo>
                    <a:pt x="4" y="45"/>
                    <a:pt x="2" y="47"/>
                    <a:pt x="2" y="49"/>
                  </a:cubicBezTo>
                  <a:cubicBezTo>
                    <a:pt x="2" y="50"/>
                    <a:pt x="3" y="51"/>
                    <a:pt x="2" y="51"/>
                  </a:cubicBezTo>
                  <a:cubicBezTo>
                    <a:pt x="2" y="52"/>
                    <a:pt x="0" y="53"/>
                    <a:pt x="1" y="53"/>
                  </a:cubicBezTo>
                  <a:cubicBezTo>
                    <a:pt x="4" y="53"/>
                    <a:pt x="3" y="57"/>
                    <a:pt x="4" y="58"/>
                  </a:cubicBezTo>
                  <a:cubicBezTo>
                    <a:pt x="4" y="59"/>
                    <a:pt x="5" y="59"/>
                    <a:pt x="6" y="60"/>
                  </a:cubicBezTo>
                  <a:cubicBezTo>
                    <a:pt x="6" y="61"/>
                    <a:pt x="6" y="62"/>
                    <a:pt x="6" y="63"/>
                  </a:cubicBezTo>
                  <a:cubicBezTo>
                    <a:pt x="7" y="65"/>
                    <a:pt x="9" y="66"/>
                    <a:pt x="9" y="68"/>
                  </a:cubicBezTo>
                  <a:cubicBezTo>
                    <a:pt x="9" y="69"/>
                    <a:pt x="8" y="74"/>
                    <a:pt x="9" y="74"/>
                  </a:cubicBezTo>
                  <a:cubicBezTo>
                    <a:pt x="12" y="74"/>
                    <a:pt x="13" y="75"/>
                    <a:pt x="15" y="76"/>
                  </a:cubicBezTo>
                  <a:cubicBezTo>
                    <a:pt x="17" y="77"/>
                    <a:pt x="16" y="80"/>
                    <a:pt x="18" y="81"/>
                  </a:cubicBezTo>
                  <a:cubicBezTo>
                    <a:pt x="19" y="82"/>
                    <a:pt x="22" y="82"/>
                    <a:pt x="22" y="84"/>
                  </a:cubicBezTo>
                  <a:cubicBezTo>
                    <a:pt x="22" y="86"/>
                    <a:pt x="25" y="87"/>
                    <a:pt x="26" y="88"/>
                  </a:cubicBezTo>
                  <a:cubicBezTo>
                    <a:pt x="26" y="89"/>
                    <a:pt x="26" y="90"/>
                    <a:pt x="26" y="91"/>
                  </a:cubicBezTo>
                  <a:cubicBezTo>
                    <a:pt x="27" y="91"/>
                    <a:pt x="28" y="92"/>
                    <a:pt x="28" y="92"/>
                  </a:cubicBezTo>
                  <a:cubicBezTo>
                    <a:pt x="29" y="93"/>
                    <a:pt x="30" y="95"/>
                    <a:pt x="32" y="96"/>
                  </a:cubicBezTo>
                  <a:cubicBezTo>
                    <a:pt x="33" y="97"/>
                    <a:pt x="33" y="93"/>
                    <a:pt x="35" y="95"/>
                  </a:cubicBezTo>
                  <a:cubicBezTo>
                    <a:pt x="37" y="96"/>
                    <a:pt x="37" y="94"/>
                    <a:pt x="39" y="94"/>
                  </a:cubicBezTo>
                  <a:cubicBezTo>
                    <a:pt x="41" y="95"/>
                    <a:pt x="42" y="98"/>
                    <a:pt x="44" y="100"/>
                  </a:cubicBezTo>
                  <a:cubicBezTo>
                    <a:pt x="46" y="95"/>
                    <a:pt x="49" y="101"/>
                    <a:pt x="51" y="100"/>
                  </a:cubicBezTo>
                  <a:cubicBezTo>
                    <a:pt x="52" y="99"/>
                    <a:pt x="53" y="98"/>
                    <a:pt x="55" y="98"/>
                  </a:cubicBezTo>
                  <a:cubicBezTo>
                    <a:pt x="56" y="98"/>
                    <a:pt x="58" y="98"/>
                    <a:pt x="59" y="97"/>
                  </a:cubicBezTo>
                  <a:cubicBezTo>
                    <a:pt x="61" y="93"/>
                    <a:pt x="65" y="91"/>
                    <a:pt x="69" y="94"/>
                  </a:cubicBezTo>
                  <a:cubicBezTo>
                    <a:pt x="69" y="93"/>
                    <a:pt x="69" y="92"/>
                    <a:pt x="69" y="91"/>
                  </a:cubicBezTo>
                  <a:cubicBezTo>
                    <a:pt x="69" y="90"/>
                    <a:pt x="66" y="90"/>
                    <a:pt x="66" y="90"/>
                  </a:cubicBezTo>
                  <a:cubicBezTo>
                    <a:pt x="64" y="88"/>
                    <a:pt x="63" y="85"/>
                    <a:pt x="61" y="83"/>
                  </a:cubicBezTo>
                  <a:cubicBezTo>
                    <a:pt x="60" y="82"/>
                    <a:pt x="60" y="81"/>
                    <a:pt x="59" y="80"/>
                  </a:cubicBezTo>
                  <a:cubicBezTo>
                    <a:pt x="58" y="79"/>
                    <a:pt x="57" y="79"/>
                    <a:pt x="56" y="78"/>
                  </a:cubicBezTo>
                  <a:cubicBezTo>
                    <a:pt x="53" y="75"/>
                    <a:pt x="59" y="75"/>
                    <a:pt x="59" y="75"/>
                  </a:cubicBezTo>
                  <a:cubicBezTo>
                    <a:pt x="61" y="74"/>
                    <a:pt x="60" y="69"/>
                    <a:pt x="61" y="67"/>
                  </a:cubicBezTo>
                  <a:cubicBezTo>
                    <a:pt x="61" y="66"/>
                    <a:pt x="61" y="64"/>
                    <a:pt x="62" y="64"/>
                  </a:cubicBezTo>
                  <a:cubicBezTo>
                    <a:pt x="63" y="63"/>
                    <a:pt x="65" y="63"/>
                    <a:pt x="65" y="62"/>
                  </a:cubicBezTo>
                  <a:cubicBezTo>
                    <a:pt x="65" y="61"/>
                    <a:pt x="65" y="60"/>
                    <a:pt x="65" y="58"/>
                  </a:cubicBezTo>
                  <a:cubicBezTo>
                    <a:pt x="65" y="57"/>
                    <a:pt x="66" y="56"/>
                    <a:pt x="67" y="55"/>
                  </a:cubicBezTo>
                  <a:cubicBezTo>
                    <a:pt x="68" y="53"/>
                    <a:pt x="70" y="54"/>
                    <a:pt x="71" y="52"/>
                  </a:cubicBezTo>
                  <a:cubicBezTo>
                    <a:pt x="71" y="50"/>
                    <a:pt x="72" y="48"/>
                    <a:pt x="72" y="45"/>
                  </a:cubicBezTo>
                  <a:cubicBezTo>
                    <a:pt x="72" y="44"/>
                    <a:pt x="72" y="43"/>
                    <a:pt x="72" y="42"/>
                  </a:cubicBezTo>
                  <a:cubicBezTo>
                    <a:pt x="72" y="40"/>
                    <a:pt x="74" y="38"/>
                    <a:pt x="74" y="37"/>
                  </a:cubicBezTo>
                  <a:cubicBezTo>
                    <a:pt x="74" y="33"/>
                    <a:pt x="75" y="30"/>
                    <a:pt x="79" y="29"/>
                  </a:cubicBezTo>
                  <a:cubicBezTo>
                    <a:pt x="80" y="29"/>
                    <a:pt x="81" y="29"/>
                    <a:pt x="82" y="27"/>
                  </a:cubicBezTo>
                  <a:cubicBezTo>
                    <a:pt x="82" y="26"/>
                    <a:pt x="80" y="24"/>
                    <a:pt x="79" y="23"/>
                  </a:cubicBezTo>
                  <a:cubicBezTo>
                    <a:pt x="77" y="21"/>
                    <a:pt x="76" y="19"/>
                    <a:pt x="76" y="17"/>
                  </a:cubicBezTo>
                  <a:cubicBezTo>
                    <a:pt x="76" y="16"/>
                    <a:pt x="75" y="11"/>
                    <a:pt x="76" y="11"/>
                  </a:cubicBezTo>
                  <a:cubicBezTo>
                    <a:pt x="77" y="10"/>
                    <a:pt x="76" y="10"/>
                    <a:pt x="75" y="9"/>
                  </a:cubicBezTo>
                  <a:cubicBezTo>
                    <a:pt x="74" y="8"/>
                    <a:pt x="74" y="7"/>
                    <a:pt x="74" y="5"/>
                  </a:cubicBezTo>
                  <a:cubicBezTo>
                    <a:pt x="72" y="3"/>
                    <a:pt x="69" y="2"/>
                    <a:pt x="68" y="0"/>
                  </a:cubicBezTo>
                  <a:cubicBezTo>
                    <a:pt x="67" y="0"/>
                    <a:pt x="65" y="1"/>
                    <a:pt x="64" y="2"/>
                  </a:cubicBezTo>
                  <a:cubicBezTo>
                    <a:pt x="63" y="5"/>
                    <a:pt x="61" y="3"/>
                    <a:pt x="60" y="5"/>
                  </a:cubicBezTo>
                  <a:cubicBezTo>
                    <a:pt x="59" y="9"/>
                    <a:pt x="58" y="5"/>
                    <a:pt x="56" y="5"/>
                  </a:cubicBezTo>
                  <a:cubicBezTo>
                    <a:pt x="52" y="5"/>
                    <a:pt x="49" y="5"/>
                    <a:pt x="46" y="5"/>
                  </a:cubicBezTo>
                  <a:cubicBezTo>
                    <a:pt x="37" y="5"/>
                    <a:pt x="27" y="5"/>
                    <a:pt x="17" y="5"/>
                  </a:cubicBezTo>
                  <a:cubicBezTo>
                    <a:pt x="15" y="5"/>
                    <a:pt x="16" y="12"/>
                    <a:pt x="16" y="14"/>
                  </a:cubicBezTo>
                  <a:cubicBezTo>
                    <a:pt x="16" y="16"/>
                    <a:pt x="15" y="16"/>
                    <a:pt x="13" y="16"/>
                  </a:cubicBezTo>
                  <a:cubicBezTo>
                    <a:pt x="10" y="16"/>
                    <a:pt x="11" y="16"/>
                    <a:pt x="11" y="18"/>
                  </a:cubicBezTo>
                  <a:cubicBezTo>
                    <a:pt x="11" y="23"/>
                    <a:pt x="11" y="27"/>
                    <a:pt x="11" y="32"/>
                  </a:cubicBezTo>
                  <a:cubicBezTo>
                    <a:pt x="11" y="34"/>
                    <a:pt x="11" y="36"/>
                    <a:pt x="11" y="37"/>
                  </a:cubicBezTo>
                  <a:cubicBezTo>
                    <a:pt x="11" y="39"/>
                    <a:pt x="7" y="38"/>
                    <a:pt x="6" y="39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10"/>
            <p:cNvSpPr/>
            <p:nvPr/>
          </p:nvSpPr>
          <p:spPr>
            <a:xfrm>
              <a:off x="13356248" y="8182530"/>
              <a:ext cx="299364" cy="270773"/>
            </a:xfrm>
            <a:custGeom>
              <a:avLst/>
              <a:gdLst/>
              <a:ahLst/>
              <a:cxnLst/>
              <a:rect l="l" t="t" r="r" b="b"/>
              <a:pathLst>
                <a:path w="32" h="29" extrusionOk="0">
                  <a:moveTo>
                    <a:pt x="3" y="19"/>
                  </a:moveTo>
                  <a:cubicBezTo>
                    <a:pt x="4" y="19"/>
                    <a:pt x="6" y="21"/>
                    <a:pt x="7" y="20"/>
                  </a:cubicBezTo>
                  <a:cubicBezTo>
                    <a:pt x="7" y="19"/>
                    <a:pt x="6" y="17"/>
                    <a:pt x="7" y="17"/>
                  </a:cubicBezTo>
                  <a:cubicBezTo>
                    <a:pt x="9" y="17"/>
                    <a:pt x="9" y="19"/>
                    <a:pt x="10" y="19"/>
                  </a:cubicBezTo>
                  <a:cubicBezTo>
                    <a:pt x="11" y="19"/>
                    <a:pt x="12" y="18"/>
                    <a:pt x="12" y="18"/>
                  </a:cubicBezTo>
                  <a:cubicBezTo>
                    <a:pt x="13" y="17"/>
                    <a:pt x="14" y="18"/>
                    <a:pt x="14" y="18"/>
                  </a:cubicBezTo>
                  <a:cubicBezTo>
                    <a:pt x="22" y="18"/>
                    <a:pt x="25" y="24"/>
                    <a:pt x="29" y="29"/>
                  </a:cubicBezTo>
                  <a:cubicBezTo>
                    <a:pt x="30" y="29"/>
                    <a:pt x="31" y="28"/>
                    <a:pt x="32" y="27"/>
                  </a:cubicBezTo>
                  <a:cubicBezTo>
                    <a:pt x="29" y="25"/>
                    <a:pt x="26" y="22"/>
                    <a:pt x="24" y="19"/>
                  </a:cubicBezTo>
                  <a:cubicBezTo>
                    <a:pt x="23" y="17"/>
                    <a:pt x="21" y="17"/>
                    <a:pt x="19" y="16"/>
                  </a:cubicBezTo>
                  <a:cubicBezTo>
                    <a:pt x="18" y="16"/>
                    <a:pt x="18" y="14"/>
                    <a:pt x="17" y="14"/>
                  </a:cubicBezTo>
                  <a:cubicBezTo>
                    <a:pt x="16" y="14"/>
                    <a:pt x="17" y="15"/>
                    <a:pt x="17" y="16"/>
                  </a:cubicBezTo>
                  <a:cubicBezTo>
                    <a:pt x="17" y="16"/>
                    <a:pt x="16" y="14"/>
                    <a:pt x="16" y="14"/>
                  </a:cubicBezTo>
                  <a:cubicBezTo>
                    <a:pt x="15" y="12"/>
                    <a:pt x="14" y="11"/>
                    <a:pt x="14" y="9"/>
                  </a:cubicBezTo>
                  <a:cubicBezTo>
                    <a:pt x="13" y="6"/>
                    <a:pt x="13" y="3"/>
                    <a:pt x="10" y="0"/>
                  </a:cubicBezTo>
                  <a:cubicBezTo>
                    <a:pt x="9" y="4"/>
                    <a:pt x="4" y="4"/>
                    <a:pt x="2" y="7"/>
                  </a:cubicBezTo>
                  <a:cubicBezTo>
                    <a:pt x="1" y="9"/>
                    <a:pt x="2" y="11"/>
                    <a:pt x="1" y="13"/>
                  </a:cubicBezTo>
                  <a:cubicBezTo>
                    <a:pt x="0" y="15"/>
                    <a:pt x="0" y="17"/>
                    <a:pt x="0" y="20"/>
                  </a:cubicBezTo>
                  <a:cubicBezTo>
                    <a:pt x="1" y="19"/>
                    <a:pt x="2" y="19"/>
                    <a:pt x="3" y="19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10"/>
            <p:cNvSpPr/>
            <p:nvPr/>
          </p:nvSpPr>
          <p:spPr>
            <a:xfrm>
              <a:off x="13200194" y="8313140"/>
              <a:ext cx="691083" cy="573398"/>
            </a:xfrm>
            <a:custGeom>
              <a:avLst/>
              <a:gdLst/>
              <a:ahLst/>
              <a:cxnLst/>
              <a:rect l="l" t="t" r="r" b="b"/>
              <a:pathLst>
                <a:path w="74" h="61" extrusionOk="0">
                  <a:moveTo>
                    <a:pt x="70" y="38"/>
                  </a:moveTo>
                  <a:cubicBezTo>
                    <a:pt x="65" y="36"/>
                    <a:pt x="61" y="35"/>
                    <a:pt x="57" y="33"/>
                  </a:cubicBezTo>
                  <a:cubicBezTo>
                    <a:pt x="54" y="32"/>
                    <a:pt x="53" y="31"/>
                    <a:pt x="51" y="29"/>
                  </a:cubicBezTo>
                  <a:cubicBezTo>
                    <a:pt x="50" y="28"/>
                    <a:pt x="49" y="26"/>
                    <a:pt x="48" y="24"/>
                  </a:cubicBezTo>
                  <a:cubicBezTo>
                    <a:pt x="48" y="23"/>
                    <a:pt x="51" y="21"/>
                    <a:pt x="51" y="20"/>
                  </a:cubicBezTo>
                  <a:cubicBezTo>
                    <a:pt x="49" y="21"/>
                    <a:pt x="47" y="22"/>
                    <a:pt x="45" y="23"/>
                  </a:cubicBezTo>
                  <a:cubicBezTo>
                    <a:pt x="43" y="23"/>
                    <a:pt x="43" y="19"/>
                    <a:pt x="44" y="18"/>
                  </a:cubicBezTo>
                  <a:cubicBezTo>
                    <a:pt x="47" y="15"/>
                    <a:pt x="46" y="15"/>
                    <a:pt x="44" y="12"/>
                  </a:cubicBezTo>
                  <a:cubicBezTo>
                    <a:pt x="42" y="10"/>
                    <a:pt x="40" y="6"/>
                    <a:pt x="37" y="5"/>
                  </a:cubicBezTo>
                  <a:cubicBezTo>
                    <a:pt x="35" y="5"/>
                    <a:pt x="30" y="3"/>
                    <a:pt x="28" y="4"/>
                  </a:cubicBezTo>
                  <a:cubicBezTo>
                    <a:pt x="26" y="7"/>
                    <a:pt x="24" y="0"/>
                    <a:pt x="24" y="5"/>
                  </a:cubicBezTo>
                  <a:cubicBezTo>
                    <a:pt x="24" y="7"/>
                    <a:pt x="22" y="6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6" y="6"/>
                    <a:pt x="17" y="6"/>
                    <a:pt x="17" y="8"/>
                  </a:cubicBezTo>
                  <a:cubicBezTo>
                    <a:pt x="17" y="9"/>
                    <a:pt x="16" y="12"/>
                    <a:pt x="15" y="13"/>
                  </a:cubicBezTo>
                  <a:cubicBezTo>
                    <a:pt x="15" y="14"/>
                    <a:pt x="12" y="13"/>
                    <a:pt x="12" y="14"/>
                  </a:cubicBezTo>
                  <a:cubicBezTo>
                    <a:pt x="12" y="16"/>
                    <a:pt x="10" y="17"/>
                    <a:pt x="10" y="18"/>
                  </a:cubicBezTo>
                  <a:cubicBezTo>
                    <a:pt x="10" y="19"/>
                    <a:pt x="11" y="22"/>
                    <a:pt x="10" y="23"/>
                  </a:cubicBezTo>
                  <a:cubicBezTo>
                    <a:pt x="4" y="24"/>
                    <a:pt x="6" y="30"/>
                    <a:pt x="5" y="34"/>
                  </a:cubicBezTo>
                  <a:cubicBezTo>
                    <a:pt x="4" y="35"/>
                    <a:pt x="3" y="35"/>
                    <a:pt x="1" y="35"/>
                  </a:cubicBezTo>
                  <a:cubicBezTo>
                    <a:pt x="0" y="36"/>
                    <a:pt x="0" y="38"/>
                    <a:pt x="2" y="38"/>
                  </a:cubicBezTo>
                  <a:cubicBezTo>
                    <a:pt x="5" y="39"/>
                    <a:pt x="8" y="45"/>
                    <a:pt x="9" y="47"/>
                  </a:cubicBezTo>
                  <a:cubicBezTo>
                    <a:pt x="10" y="49"/>
                    <a:pt x="11" y="49"/>
                    <a:pt x="13" y="50"/>
                  </a:cubicBezTo>
                  <a:cubicBezTo>
                    <a:pt x="14" y="51"/>
                    <a:pt x="13" y="53"/>
                    <a:pt x="14" y="54"/>
                  </a:cubicBezTo>
                  <a:cubicBezTo>
                    <a:pt x="16" y="56"/>
                    <a:pt x="18" y="54"/>
                    <a:pt x="20" y="55"/>
                  </a:cubicBezTo>
                  <a:cubicBezTo>
                    <a:pt x="21" y="56"/>
                    <a:pt x="23" y="58"/>
                    <a:pt x="25" y="59"/>
                  </a:cubicBezTo>
                  <a:cubicBezTo>
                    <a:pt x="27" y="59"/>
                    <a:pt x="31" y="61"/>
                    <a:pt x="33" y="60"/>
                  </a:cubicBezTo>
                  <a:cubicBezTo>
                    <a:pt x="35" y="58"/>
                    <a:pt x="36" y="56"/>
                    <a:pt x="39" y="57"/>
                  </a:cubicBezTo>
                  <a:cubicBezTo>
                    <a:pt x="42" y="58"/>
                    <a:pt x="45" y="57"/>
                    <a:pt x="47" y="56"/>
                  </a:cubicBezTo>
                  <a:cubicBezTo>
                    <a:pt x="49" y="54"/>
                    <a:pt x="51" y="53"/>
                    <a:pt x="54" y="53"/>
                  </a:cubicBezTo>
                  <a:cubicBezTo>
                    <a:pt x="55" y="53"/>
                    <a:pt x="59" y="53"/>
                    <a:pt x="59" y="53"/>
                  </a:cubicBezTo>
                  <a:cubicBezTo>
                    <a:pt x="64" y="48"/>
                    <a:pt x="69" y="43"/>
                    <a:pt x="74" y="38"/>
                  </a:cubicBezTo>
                  <a:cubicBezTo>
                    <a:pt x="73" y="38"/>
                    <a:pt x="71" y="38"/>
                    <a:pt x="70" y="3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10"/>
            <p:cNvSpPr/>
            <p:nvPr/>
          </p:nvSpPr>
          <p:spPr>
            <a:xfrm>
              <a:off x="13235227" y="8481973"/>
              <a:ext cx="812103" cy="777272"/>
            </a:xfrm>
            <a:custGeom>
              <a:avLst/>
              <a:gdLst/>
              <a:ahLst/>
              <a:cxnLst/>
              <a:rect l="l" t="t" r="r" b="b"/>
              <a:pathLst>
                <a:path w="87" h="83" extrusionOk="0">
                  <a:moveTo>
                    <a:pt x="86" y="1"/>
                  </a:moveTo>
                  <a:cubicBezTo>
                    <a:pt x="87" y="0"/>
                    <a:pt x="84" y="0"/>
                    <a:pt x="83" y="0"/>
                  </a:cubicBezTo>
                  <a:cubicBezTo>
                    <a:pt x="82" y="1"/>
                    <a:pt x="81" y="2"/>
                    <a:pt x="79" y="3"/>
                  </a:cubicBezTo>
                  <a:cubicBezTo>
                    <a:pt x="77" y="3"/>
                    <a:pt x="74" y="3"/>
                    <a:pt x="71" y="3"/>
                  </a:cubicBezTo>
                  <a:cubicBezTo>
                    <a:pt x="71" y="4"/>
                    <a:pt x="70" y="4"/>
                    <a:pt x="69" y="4"/>
                  </a:cubicBezTo>
                  <a:cubicBezTo>
                    <a:pt x="68" y="4"/>
                    <a:pt x="68" y="3"/>
                    <a:pt x="68" y="3"/>
                  </a:cubicBezTo>
                  <a:cubicBezTo>
                    <a:pt x="66" y="4"/>
                    <a:pt x="65" y="6"/>
                    <a:pt x="63" y="6"/>
                  </a:cubicBezTo>
                  <a:cubicBezTo>
                    <a:pt x="61" y="6"/>
                    <a:pt x="61" y="5"/>
                    <a:pt x="58" y="5"/>
                  </a:cubicBezTo>
                  <a:cubicBezTo>
                    <a:pt x="57" y="6"/>
                    <a:pt x="55" y="8"/>
                    <a:pt x="53" y="7"/>
                  </a:cubicBezTo>
                  <a:cubicBezTo>
                    <a:pt x="50" y="6"/>
                    <a:pt x="49" y="5"/>
                    <a:pt x="47" y="2"/>
                  </a:cubicBezTo>
                  <a:cubicBezTo>
                    <a:pt x="47" y="3"/>
                    <a:pt x="44" y="5"/>
                    <a:pt x="44" y="6"/>
                  </a:cubicBezTo>
                  <a:cubicBezTo>
                    <a:pt x="45" y="8"/>
                    <a:pt x="46" y="10"/>
                    <a:pt x="48" y="12"/>
                  </a:cubicBezTo>
                  <a:cubicBezTo>
                    <a:pt x="50" y="14"/>
                    <a:pt x="53" y="15"/>
                    <a:pt x="56" y="16"/>
                  </a:cubicBezTo>
                  <a:cubicBezTo>
                    <a:pt x="61" y="18"/>
                    <a:pt x="65" y="20"/>
                    <a:pt x="70" y="20"/>
                  </a:cubicBezTo>
                  <a:cubicBezTo>
                    <a:pt x="68" y="22"/>
                    <a:pt x="65" y="25"/>
                    <a:pt x="63" y="27"/>
                  </a:cubicBezTo>
                  <a:cubicBezTo>
                    <a:pt x="61" y="29"/>
                    <a:pt x="59" y="31"/>
                    <a:pt x="58" y="33"/>
                  </a:cubicBezTo>
                  <a:cubicBezTo>
                    <a:pt x="57" y="33"/>
                    <a:pt x="56" y="35"/>
                    <a:pt x="55" y="35"/>
                  </a:cubicBezTo>
                  <a:cubicBezTo>
                    <a:pt x="53" y="36"/>
                    <a:pt x="50" y="34"/>
                    <a:pt x="48" y="35"/>
                  </a:cubicBezTo>
                  <a:cubicBezTo>
                    <a:pt x="46" y="35"/>
                    <a:pt x="44" y="37"/>
                    <a:pt x="42" y="38"/>
                  </a:cubicBezTo>
                  <a:cubicBezTo>
                    <a:pt x="40" y="39"/>
                    <a:pt x="38" y="40"/>
                    <a:pt x="36" y="39"/>
                  </a:cubicBezTo>
                  <a:cubicBezTo>
                    <a:pt x="35" y="39"/>
                    <a:pt x="33" y="38"/>
                    <a:pt x="32" y="39"/>
                  </a:cubicBezTo>
                  <a:cubicBezTo>
                    <a:pt x="29" y="41"/>
                    <a:pt x="29" y="43"/>
                    <a:pt x="26" y="42"/>
                  </a:cubicBezTo>
                  <a:cubicBezTo>
                    <a:pt x="24" y="41"/>
                    <a:pt x="22" y="41"/>
                    <a:pt x="21" y="41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5" y="37"/>
                    <a:pt x="12" y="38"/>
                    <a:pt x="11" y="37"/>
                  </a:cubicBezTo>
                  <a:cubicBezTo>
                    <a:pt x="10" y="36"/>
                    <a:pt x="8" y="34"/>
                    <a:pt x="7" y="34"/>
                  </a:cubicBezTo>
                  <a:cubicBezTo>
                    <a:pt x="3" y="35"/>
                    <a:pt x="2" y="36"/>
                    <a:pt x="0" y="39"/>
                  </a:cubicBezTo>
                  <a:cubicBezTo>
                    <a:pt x="0" y="40"/>
                    <a:pt x="3" y="40"/>
                    <a:pt x="3" y="41"/>
                  </a:cubicBezTo>
                  <a:cubicBezTo>
                    <a:pt x="3" y="43"/>
                    <a:pt x="3" y="44"/>
                    <a:pt x="4" y="45"/>
                  </a:cubicBezTo>
                  <a:cubicBezTo>
                    <a:pt x="6" y="47"/>
                    <a:pt x="5" y="52"/>
                    <a:pt x="3" y="54"/>
                  </a:cubicBezTo>
                  <a:cubicBezTo>
                    <a:pt x="2" y="55"/>
                    <a:pt x="1" y="56"/>
                    <a:pt x="0" y="58"/>
                  </a:cubicBezTo>
                  <a:cubicBezTo>
                    <a:pt x="0" y="61"/>
                    <a:pt x="2" y="59"/>
                    <a:pt x="3" y="60"/>
                  </a:cubicBezTo>
                  <a:cubicBezTo>
                    <a:pt x="3" y="60"/>
                    <a:pt x="0" y="64"/>
                    <a:pt x="1" y="65"/>
                  </a:cubicBezTo>
                  <a:cubicBezTo>
                    <a:pt x="2" y="65"/>
                    <a:pt x="3" y="66"/>
                    <a:pt x="4" y="66"/>
                  </a:cubicBezTo>
                  <a:cubicBezTo>
                    <a:pt x="8" y="69"/>
                    <a:pt x="12" y="71"/>
                    <a:pt x="15" y="73"/>
                  </a:cubicBezTo>
                  <a:cubicBezTo>
                    <a:pt x="18" y="74"/>
                    <a:pt x="19" y="74"/>
                    <a:pt x="19" y="77"/>
                  </a:cubicBezTo>
                  <a:cubicBezTo>
                    <a:pt x="19" y="79"/>
                    <a:pt x="25" y="82"/>
                    <a:pt x="26" y="83"/>
                  </a:cubicBezTo>
                  <a:cubicBezTo>
                    <a:pt x="28" y="80"/>
                    <a:pt x="29" y="78"/>
                    <a:pt x="30" y="76"/>
                  </a:cubicBezTo>
                  <a:cubicBezTo>
                    <a:pt x="30" y="74"/>
                    <a:pt x="31" y="72"/>
                    <a:pt x="33" y="72"/>
                  </a:cubicBezTo>
                  <a:cubicBezTo>
                    <a:pt x="34" y="71"/>
                    <a:pt x="34" y="70"/>
                    <a:pt x="35" y="69"/>
                  </a:cubicBezTo>
                  <a:cubicBezTo>
                    <a:pt x="37" y="68"/>
                    <a:pt x="38" y="67"/>
                    <a:pt x="40" y="65"/>
                  </a:cubicBezTo>
                  <a:cubicBezTo>
                    <a:pt x="45" y="57"/>
                    <a:pt x="52" y="53"/>
                    <a:pt x="59" y="48"/>
                  </a:cubicBezTo>
                  <a:cubicBezTo>
                    <a:pt x="68" y="42"/>
                    <a:pt x="73" y="33"/>
                    <a:pt x="77" y="24"/>
                  </a:cubicBezTo>
                  <a:cubicBezTo>
                    <a:pt x="79" y="20"/>
                    <a:pt x="82" y="18"/>
                    <a:pt x="84" y="14"/>
                  </a:cubicBezTo>
                  <a:cubicBezTo>
                    <a:pt x="85" y="12"/>
                    <a:pt x="85" y="9"/>
                    <a:pt x="86" y="7"/>
                  </a:cubicBezTo>
                  <a:cubicBezTo>
                    <a:pt x="86" y="6"/>
                    <a:pt x="85" y="2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10"/>
            <p:cNvSpPr/>
            <p:nvPr/>
          </p:nvSpPr>
          <p:spPr>
            <a:xfrm>
              <a:off x="13601470" y="8437375"/>
              <a:ext cx="82803" cy="101936"/>
            </a:xfrm>
            <a:custGeom>
              <a:avLst/>
              <a:gdLst/>
              <a:ahLst/>
              <a:cxnLst/>
              <a:rect l="l" t="t" r="r" b="b"/>
              <a:pathLst>
                <a:path w="9" h="11" extrusionOk="0">
                  <a:moveTo>
                    <a:pt x="3" y="2"/>
                  </a:moveTo>
                  <a:cubicBezTo>
                    <a:pt x="2" y="3"/>
                    <a:pt x="1" y="4"/>
                    <a:pt x="1" y="5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2" y="11"/>
                    <a:pt x="7" y="7"/>
                    <a:pt x="8" y="7"/>
                  </a:cubicBezTo>
                  <a:cubicBezTo>
                    <a:pt x="8" y="6"/>
                    <a:pt x="5" y="5"/>
                    <a:pt x="4" y="6"/>
                  </a:cubicBezTo>
                  <a:cubicBezTo>
                    <a:pt x="5" y="5"/>
                    <a:pt x="9" y="4"/>
                    <a:pt x="8" y="3"/>
                  </a:cubicBezTo>
                  <a:cubicBezTo>
                    <a:pt x="7" y="0"/>
                    <a:pt x="5" y="0"/>
                    <a:pt x="3" y="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10"/>
            <p:cNvSpPr/>
            <p:nvPr/>
          </p:nvSpPr>
          <p:spPr>
            <a:xfrm>
              <a:off x="13040961" y="8848311"/>
              <a:ext cx="242036" cy="261215"/>
            </a:xfrm>
            <a:custGeom>
              <a:avLst/>
              <a:gdLst/>
              <a:ahLst/>
              <a:cxnLst/>
              <a:rect l="l" t="t" r="r" b="b"/>
              <a:pathLst>
                <a:path w="26" h="28" extrusionOk="0">
                  <a:moveTo>
                    <a:pt x="22" y="18"/>
                  </a:moveTo>
                  <a:cubicBezTo>
                    <a:pt x="22" y="16"/>
                    <a:pt x="24" y="15"/>
                    <a:pt x="25" y="14"/>
                  </a:cubicBezTo>
                  <a:cubicBezTo>
                    <a:pt x="26" y="13"/>
                    <a:pt x="26" y="10"/>
                    <a:pt x="26" y="8"/>
                  </a:cubicBezTo>
                  <a:cubicBezTo>
                    <a:pt x="26" y="6"/>
                    <a:pt x="24" y="5"/>
                    <a:pt x="24" y="3"/>
                  </a:cubicBezTo>
                  <a:cubicBezTo>
                    <a:pt x="24" y="1"/>
                    <a:pt x="22" y="1"/>
                    <a:pt x="21" y="0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2"/>
                    <a:pt x="13" y="4"/>
                    <a:pt x="12" y="3"/>
                  </a:cubicBezTo>
                  <a:cubicBezTo>
                    <a:pt x="10" y="1"/>
                    <a:pt x="7" y="0"/>
                    <a:pt x="6" y="2"/>
                  </a:cubicBezTo>
                  <a:cubicBezTo>
                    <a:pt x="5" y="4"/>
                    <a:pt x="6" y="7"/>
                    <a:pt x="7" y="8"/>
                  </a:cubicBezTo>
                  <a:cubicBezTo>
                    <a:pt x="8" y="10"/>
                    <a:pt x="7" y="10"/>
                    <a:pt x="6" y="12"/>
                  </a:cubicBezTo>
                  <a:cubicBezTo>
                    <a:pt x="5" y="14"/>
                    <a:pt x="3" y="15"/>
                    <a:pt x="2" y="16"/>
                  </a:cubicBezTo>
                  <a:cubicBezTo>
                    <a:pt x="1" y="18"/>
                    <a:pt x="0" y="19"/>
                    <a:pt x="0" y="22"/>
                  </a:cubicBezTo>
                  <a:cubicBezTo>
                    <a:pt x="0" y="23"/>
                    <a:pt x="1" y="25"/>
                    <a:pt x="0" y="27"/>
                  </a:cubicBezTo>
                  <a:cubicBezTo>
                    <a:pt x="2" y="28"/>
                    <a:pt x="2" y="27"/>
                    <a:pt x="4" y="26"/>
                  </a:cubicBezTo>
                  <a:cubicBezTo>
                    <a:pt x="6" y="25"/>
                    <a:pt x="9" y="25"/>
                    <a:pt x="11" y="25"/>
                  </a:cubicBezTo>
                  <a:cubicBezTo>
                    <a:pt x="10" y="22"/>
                    <a:pt x="12" y="21"/>
                    <a:pt x="14" y="20"/>
                  </a:cubicBezTo>
                  <a:cubicBezTo>
                    <a:pt x="16" y="19"/>
                    <a:pt x="20" y="17"/>
                    <a:pt x="21" y="20"/>
                  </a:cubicBezTo>
                  <a:cubicBezTo>
                    <a:pt x="21" y="19"/>
                    <a:pt x="21" y="18"/>
                    <a:pt x="22" y="18"/>
                  </a:cubicBezTo>
                  <a:cubicBezTo>
                    <a:pt x="22" y="16"/>
                    <a:pt x="21" y="18"/>
                    <a:pt x="22" y="18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10"/>
            <p:cNvSpPr/>
            <p:nvPr/>
          </p:nvSpPr>
          <p:spPr>
            <a:xfrm>
              <a:off x="13012297" y="9147751"/>
              <a:ext cx="92356" cy="9238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6"/>
                  </a:moveTo>
                  <a:cubicBezTo>
                    <a:pt x="2" y="7"/>
                    <a:pt x="2" y="9"/>
                    <a:pt x="3" y="10"/>
                  </a:cubicBezTo>
                  <a:cubicBezTo>
                    <a:pt x="5" y="9"/>
                    <a:pt x="7" y="7"/>
                    <a:pt x="9" y="5"/>
                  </a:cubicBezTo>
                  <a:cubicBezTo>
                    <a:pt x="10" y="3"/>
                    <a:pt x="5" y="4"/>
                    <a:pt x="8" y="0"/>
                  </a:cubicBezTo>
                  <a:cubicBezTo>
                    <a:pt x="7" y="0"/>
                    <a:pt x="3" y="0"/>
                    <a:pt x="4" y="1"/>
                  </a:cubicBezTo>
                  <a:cubicBezTo>
                    <a:pt x="5" y="3"/>
                    <a:pt x="1" y="2"/>
                    <a:pt x="0" y="1"/>
                  </a:cubicBezTo>
                  <a:cubicBezTo>
                    <a:pt x="0" y="3"/>
                    <a:pt x="1" y="4"/>
                    <a:pt x="1" y="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0"/>
            <p:cNvSpPr/>
            <p:nvPr/>
          </p:nvSpPr>
          <p:spPr>
            <a:xfrm>
              <a:off x="13012297" y="9090413"/>
              <a:ext cx="101909" cy="86010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3" y="1"/>
                  </a:moveTo>
                  <a:cubicBezTo>
                    <a:pt x="1" y="2"/>
                    <a:pt x="0" y="5"/>
                    <a:pt x="0" y="7"/>
                  </a:cubicBezTo>
                  <a:cubicBezTo>
                    <a:pt x="1" y="8"/>
                    <a:pt x="5" y="9"/>
                    <a:pt x="4" y="7"/>
                  </a:cubicBezTo>
                  <a:cubicBezTo>
                    <a:pt x="3" y="6"/>
                    <a:pt x="7" y="6"/>
                    <a:pt x="8" y="6"/>
                  </a:cubicBezTo>
                  <a:cubicBezTo>
                    <a:pt x="11" y="5"/>
                    <a:pt x="8" y="1"/>
                    <a:pt x="7" y="0"/>
                  </a:cubicBezTo>
                  <a:cubicBezTo>
                    <a:pt x="5" y="1"/>
                    <a:pt x="5" y="2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10"/>
            <p:cNvSpPr/>
            <p:nvPr/>
          </p:nvSpPr>
          <p:spPr>
            <a:xfrm>
              <a:off x="13031406" y="9061741"/>
              <a:ext cx="503186" cy="544729"/>
            </a:xfrm>
            <a:custGeom>
              <a:avLst/>
              <a:gdLst/>
              <a:ahLst/>
              <a:cxnLst/>
              <a:rect l="l" t="t" r="r" b="b"/>
              <a:pathLst>
                <a:path w="54" h="58" extrusionOk="0">
                  <a:moveTo>
                    <a:pt x="41" y="13"/>
                  </a:moveTo>
                  <a:cubicBezTo>
                    <a:pt x="35" y="9"/>
                    <a:pt x="29" y="6"/>
                    <a:pt x="23" y="3"/>
                  </a:cubicBezTo>
                  <a:cubicBezTo>
                    <a:pt x="22" y="5"/>
                    <a:pt x="19" y="7"/>
                    <a:pt x="17" y="7"/>
                  </a:cubicBezTo>
                  <a:cubicBezTo>
                    <a:pt x="17" y="7"/>
                    <a:pt x="21" y="8"/>
                    <a:pt x="21" y="9"/>
                  </a:cubicBezTo>
                  <a:cubicBezTo>
                    <a:pt x="20" y="10"/>
                    <a:pt x="18" y="9"/>
                    <a:pt x="17" y="9"/>
                  </a:cubicBezTo>
                  <a:cubicBezTo>
                    <a:pt x="15" y="8"/>
                    <a:pt x="15" y="9"/>
                    <a:pt x="13" y="10"/>
                  </a:cubicBezTo>
                  <a:cubicBezTo>
                    <a:pt x="13" y="10"/>
                    <a:pt x="11" y="9"/>
                    <a:pt x="11" y="8"/>
                  </a:cubicBezTo>
                  <a:cubicBezTo>
                    <a:pt x="10" y="7"/>
                    <a:pt x="11" y="5"/>
                    <a:pt x="12" y="4"/>
                  </a:cubicBezTo>
                  <a:cubicBezTo>
                    <a:pt x="13" y="0"/>
                    <a:pt x="7" y="2"/>
                    <a:pt x="5" y="3"/>
                  </a:cubicBezTo>
                  <a:cubicBezTo>
                    <a:pt x="6" y="4"/>
                    <a:pt x="8" y="7"/>
                    <a:pt x="7" y="8"/>
                  </a:cubicBezTo>
                  <a:cubicBezTo>
                    <a:pt x="7" y="9"/>
                    <a:pt x="3" y="12"/>
                    <a:pt x="5" y="12"/>
                  </a:cubicBezTo>
                  <a:cubicBezTo>
                    <a:pt x="8" y="13"/>
                    <a:pt x="7" y="14"/>
                    <a:pt x="6" y="16"/>
                  </a:cubicBezTo>
                  <a:cubicBezTo>
                    <a:pt x="5" y="16"/>
                    <a:pt x="3" y="17"/>
                    <a:pt x="2" y="18"/>
                  </a:cubicBezTo>
                  <a:cubicBezTo>
                    <a:pt x="0" y="19"/>
                    <a:pt x="1" y="19"/>
                    <a:pt x="1" y="21"/>
                  </a:cubicBezTo>
                  <a:cubicBezTo>
                    <a:pt x="2" y="26"/>
                    <a:pt x="4" y="29"/>
                    <a:pt x="5" y="33"/>
                  </a:cubicBezTo>
                  <a:cubicBezTo>
                    <a:pt x="5" y="38"/>
                    <a:pt x="9" y="40"/>
                    <a:pt x="12" y="42"/>
                  </a:cubicBezTo>
                  <a:cubicBezTo>
                    <a:pt x="13" y="43"/>
                    <a:pt x="14" y="43"/>
                    <a:pt x="15" y="43"/>
                  </a:cubicBezTo>
                  <a:cubicBezTo>
                    <a:pt x="16" y="43"/>
                    <a:pt x="16" y="44"/>
                    <a:pt x="17" y="45"/>
                  </a:cubicBezTo>
                  <a:cubicBezTo>
                    <a:pt x="19" y="45"/>
                    <a:pt x="22" y="45"/>
                    <a:pt x="24" y="47"/>
                  </a:cubicBezTo>
                  <a:cubicBezTo>
                    <a:pt x="25" y="48"/>
                    <a:pt x="25" y="51"/>
                    <a:pt x="25" y="53"/>
                  </a:cubicBezTo>
                  <a:cubicBezTo>
                    <a:pt x="26" y="54"/>
                    <a:pt x="25" y="55"/>
                    <a:pt x="27" y="55"/>
                  </a:cubicBezTo>
                  <a:cubicBezTo>
                    <a:pt x="28" y="55"/>
                    <a:pt x="29" y="55"/>
                    <a:pt x="30" y="55"/>
                  </a:cubicBezTo>
                  <a:cubicBezTo>
                    <a:pt x="31" y="55"/>
                    <a:pt x="32" y="55"/>
                    <a:pt x="33" y="56"/>
                  </a:cubicBezTo>
                  <a:cubicBezTo>
                    <a:pt x="34" y="57"/>
                    <a:pt x="35" y="56"/>
                    <a:pt x="36" y="55"/>
                  </a:cubicBezTo>
                  <a:cubicBezTo>
                    <a:pt x="38" y="54"/>
                    <a:pt x="40" y="58"/>
                    <a:pt x="42" y="55"/>
                  </a:cubicBezTo>
                  <a:cubicBezTo>
                    <a:pt x="42" y="53"/>
                    <a:pt x="45" y="54"/>
                    <a:pt x="46" y="54"/>
                  </a:cubicBezTo>
                  <a:cubicBezTo>
                    <a:pt x="49" y="53"/>
                    <a:pt x="51" y="51"/>
                    <a:pt x="54" y="49"/>
                  </a:cubicBezTo>
                  <a:cubicBezTo>
                    <a:pt x="49" y="46"/>
                    <a:pt x="49" y="42"/>
                    <a:pt x="49" y="36"/>
                  </a:cubicBezTo>
                  <a:cubicBezTo>
                    <a:pt x="48" y="35"/>
                    <a:pt x="50" y="33"/>
                    <a:pt x="49" y="32"/>
                  </a:cubicBezTo>
                  <a:cubicBezTo>
                    <a:pt x="48" y="31"/>
                    <a:pt x="46" y="30"/>
                    <a:pt x="46" y="28"/>
                  </a:cubicBezTo>
                  <a:cubicBezTo>
                    <a:pt x="46" y="27"/>
                    <a:pt x="48" y="20"/>
                    <a:pt x="48" y="20"/>
                  </a:cubicBezTo>
                  <a:cubicBezTo>
                    <a:pt x="47" y="20"/>
                    <a:pt x="46" y="19"/>
                    <a:pt x="45" y="18"/>
                  </a:cubicBezTo>
                  <a:cubicBezTo>
                    <a:pt x="44" y="17"/>
                    <a:pt x="43" y="17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0"/>
            <p:cNvSpPr/>
            <p:nvPr/>
          </p:nvSpPr>
          <p:spPr>
            <a:xfrm>
              <a:off x="12117393" y="8931134"/>
              <a:ext cx="251592" cy="289887"/>
            </a:xfrm>
            <a:custGeom>
              <a:avLst/>
              <a:gdLst/>
              <a:ahLst/>
              <a:cxnLst/>
              <a:rect l="l" t="t" r="r" b="b"/>
              <a:pathLst>
                <a:path w="27" h="31" extrusionOk="0">
                  <a:moveTo>
                    <a:pt x="15" y="29"/>
                  </a:moveTo>
                  <a:cubicBezTo>
                    <a:pt x="15" y="28"/>
                    <a:pt x="13" y="24"/>
                    <a:pt x="15" y="24"/>
                  </a:cubicBezTo>
                  <a:cubicBezTo>
                    <a:pt x="15" y="24"/>
                    <a:pt x="17" y="24"/>
                    <a:pt x="17" y="24"/>
                  </a:cubicBezTo>
                  <a:cubicBezTo>
                    <a:pt x="18" y="23"/>
                    <a:pt x="18" y="21"/>
                    <a:pt x="19" y="21"/>
                  </a:cubicBezTo>
                  <a:cubicBezTo>
                    <a:pt x="20" y="22"/>
                    <a:pt x="21" y="23"/>
                    <a:pt x="21" y="24"/>
                  </a:cubicBezTo>
                  <a:cubicBezTo>
                    <a:pt x="22" y="25"/>
                    <a:pt x="22" y="23"/>
                    <a:pt x="24" y="23"/>
                  </a:cubicBezTo>
                  <a:cubicBezTo>
                    <a:pt x="24" y="23"/>
                    <a:pt x="26" y="25"/>
                    <a:pt x="26" y="24"/>
                  </a:cubicBezTo>
                  <a:cubicBezTo>
                    <a:pt x="26" y="23"/>
                    <a:pt x="26" y="22"/>
                    <a:pt x="26" y="21"/>
                  </a:cubicBezTo>
                  <a:cubicBezTo>
                    <a:pt x="27" y="19"/>
                    <a:pt x="27" y="16"/>
                    <a:pt x="26" y="14"/>
                  </a:cubicBezTo>
                  <a:cubicBezTo>
                    <a:pt x="25" y="13"/>
                    <a:pt x="25" y="12"/>
                    <a:pt x="25" y="11"/>
                  </a:cubicBezTo>
                  <a:cubicBezTo>
                    <a:pt x="25" y="9"/>
                    <a:pt x="27" y="8"/>
                    <a:pt x="26" y="6"/>
                  </a:cubicBezTo>
                  <a:cubicBezTo>
                    <a:pt x="25" y="3"/>
                    <a:pt x="21" y="7"/>
                    <a:pt x="21" y="4"/>
                  </a:cubicBezTo>
                  <a:cubicBezTo>
                    <a:pt x="21" y="2"/>
                    <a:pt x="22" y="0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0" y="0"/>
                    <a:pt x="15" y="7"/>
                    <a:pt x="11" y="7"/>
                  </a:cubicBezTo>
                  <a:cubicBezTo>
                    <a:pt x="9" y="7"/>
                    <a:pt x="7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9"/>
                    <a:pt x="4" y="9"/>
                    <a:pt x="4" y="10"/>
                  </a:cubicBezTo>
                  <a:cubicBezTo>
                    <a:pt x="4" y="12"/>
                    <a:pt x="0" y="14"/>
                    <a:pt x="0" y="16"/>
                  </a:cubicBezTo>
                  <a:cubicBezTo>
                    <a:pt x="1" y="18"/>
                    <a:pt x="3" y="21"/>
                    <a:pt x="4" y="23"/>
                  </a:cubicBezTo>
                  <a:cubicBezTo>
                    <a:pt x="6" y="24"/>
                    <a:pt x="7" y="26"/>
                    <a:pt x="9" y="28"/>
                  </a:cubicBezTo>
                  <a:cubicBezTo>
                    <a:pt x="10" y="29"/>
                    <a:pt x="11" y="30"/>
                    <a:pt x="11" y="31"/>
                  </a:cubicBezTo>
                  <a:cubicBezTo>
                    <a:pt x="12" y="30"/>
                    <a:pt x="14" y="30"/>
                    <a:pt x="15" y="29"/>
                  </a:cubicBezTo>
                  <a:cubicBezTo>
                    <a:pt x="15" y="29"/>
                    <a:pt x="14" y="30"/>
                    <a:pt x="15" y="29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0"/>
            <p:cNvSpPr/>
            <p:nvPr/>
          </p:nvSpPr>
          <p:spPr>
            <a:xfrm>
              <a:off x="12133315" y="8931134"/>
              <a:ext cx="105096" cy="66896"/>
            </a:xfrm>
            <a:custGeom>
              <a:avLst/>
              <a:gdLst/>
              <a:ahLst/>
              <a:cxnLst/>
              <a:rect l="l" t="t" r="r" b="b"/>
              <a:pathLst>
                <a:path w="11" h="7" extrusionOk="0">
                  <a:moveTo>
                    <a:pt x="11" y="7"/>
                  </a:moveTo>
                  <a:cubicBezTo>
                    <a:pt x="11" y="5"/>
                    <a:pt x="11" y="2"/>
                    <a:pt x="11" y="0"/>
                  </a:cubicBezTo>
                  <a:cubicBezTo>
                    <a:pt x="8" y="0"/>
                    <a:pt x="6" y="1"/>
                    <a:pt x="3" y="1"/>
                  </a:cubicBezTo>
                  <a:cubicBezTo>
                    <a:pt x="4" y="2"/>
                    <a:pt x="1" y="3"/>
                    <a:pt x="0" y="4"/>
                  </a:cubicBezTo>
                  <a:cubicBezTo>
                    <a:pt x="0" y="5"/>
                    <a:pt x="2" y="6"/>
                    <a:pt x="2" y="7"/>
                  </a:cubicBezTo>
                  <a:lnTo>
                    <a:pt x="11" y="7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10"/>
            <p:cNvSpPr/>
            <p:nvPr/>
          </p:nvSpPr>
          <p:spPr>
            <a:xfrm>
              <a:off x="12098282" y="8427819"/>
              <a:ext cx="343950" cy="531986"/>
            </a:xfrm>
            <a:custGeom>
              <a:avLst/>
              <a:gdLst/>
              <a:ahLst/>
              <a:cxnLst/>
              <a:rect l="l" t="t" r="r" b="b"/>
              <a:pathLst>
                <a:path w="37" h="57" extrusionOk="0">
                  <a:moveTo>
                    <a:pt x="29" y="55"/>
                  </a:moveTo>
                  <a:cubicBezTo>
                    <a:pt x="32" y="55"/>
                    <a:pt x="35" y="57"/>
                    <a:pt x="37" y="55"/>
                  </a:cubicBezTo>
                  <a:cubicBezTo>
                    <a:pt x="37" y="51"/>
                    <a:pt x="35" y="50"/>
                    <a:pt x="33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1" y="43"/>
                    <a:pt x="30" y="42"/>
                    <a:pt x="30" y="40"/>
                  </a:cubicBezTo>
                  <a:cubicBezTo>
                    <a:pt x="29" y="36"/>
                    <a:pt x="31" y="35"/>
                    <a:pt x="32" y="32"/>
                  </a:cubicBezTo>
                  <a:cubicBezTo>
                    <a:pt x="33" y="30"/>
                    <a:pt x="34" y="29"/>
                    <a:pt x="34" y="27"/>
                  </a:cubicBezTo>
                  <a:cubicBezTo>
                    <a:pt x="33" y="25"/>
                    <a:pt x="33" y="23"/>
                    <a:pt x="31" y="21"/>
                  </a:cubicBezTo>
                  <a:cubicBezTo>
                    <a:pt x="31" y="21"/>
                    <a:pt x="26" y="18"/>
                    <a:pt x="28" y="16"/>
                  </a:cubicBezTo>
                  <a:cubicBezTo>
                    <a:pt x="29" y="15"/>
                    <a:pt x="32" y="16"/>
                    <a:pt x="34" y="16"/>
                  </a:cubicBezTo>
                  <a:cubicBezTo>
                    <a:pt x="32" y="12"/>
                    <a:pt x="32" y="10"/>
                    <a:pt x="32" y="6"/>
                  </a:cubicBezTo>
                  <a:cubicBezTo>
                    <a:pt x="32" y="5"/>
                    <a:pt x="32" y="3"/>
                    <a:pt x="30" y="2"/>
                  </a:cubicBezTo>
                  <a:cubicBezTo>
                    <a:pt x="30" y="1"/>
                    <a:pt x="27" y="0"/>
                    <a:pt x="27" y="0"/>
                  </a:cubicBezTo>
                  <a:cubicBezTo>
                    <a:pt x="27" y="2"/>
                    <a:pt x="33" y="7"/>
                    <a:pt x="28" y="9"/>
                  </a:cubicBezTo>
                  <a:cubicBezTo>
                    <a:pt x="25" y="11"/>
                    <a:pt x="24" y="14"/>
                    <a:pt x="23" y="18"/>
                  </a:cubicBezTo>
                  <a:cubicBezTo>
                    <a:pt x="22" y="19"/>
                    <a:pt x="22" y="22"/>
                    <a:pt x="21" y="22"/>
                  </a:cubicBezTo>
                  <a:cubicBezTo>
                    <a:pt x="19" y="23"/>
                    <a:pt x="19" y="25"/>
                    <a:pt x="18" y="27"/>
                  </a:cubicBezTo>
                  <a:cubicBezTo>
                    <a:pt x="17" y="29"/>
                    <a:pt x="16" y="31"/>
                    <a:pt x="15" y="33"/>
                  </a:cubicBezTo>
                  <a:cubicBezTo>
                    <a:pt x="13" y="35"/>
                    <a:pt x="12" y="31"/>
                    <a:pt x="11" y="31"/>
                  </a:cubicBezTo>
                  <a:cubicBezTo>
                    <a:pt x="6" y="31"/>
                    <a:pt x="3" y="35"/>
                    <a:pt x="2" y="39"/>
                  </a:cubicBezTo>
                  <a:cubicBezTo>
                    <a:pt x="2" y="40"/>
                    <a:pt x="0" y="41"/>
                    <a:pt x="1" y="42"/>
                  </a:cubicBezTo>
                  <a:cubicBezTo>
                    <a:pt x="2" y="43"/>
                    <a:pt x="3" y="44"/>
                    <a:pt x="4" y="45"/>
                  </a:cubicBezTo>
                  <a:cubicBezTo>
                    <a:pt x="4" y="46"/>
                    <a:pt x="5" y="44"/>
                    <a:pt x="5" y="45"/>
                  </a:cubicBezTo>
                  <a:cubicBezTo>
                    <a:pt x="6" y="46"/>
                    <a:pt x="7" y="47"/>
                    <a:pt x="7" y="48"/>
                  </a:cubicBezTo>
                  <a:cubicBezTo>
                    <a:pt x="8" y="50"/>
                    <a:pt x="7" y="53"/>
                    <a:pt x="7" y="55"/>
                  </a:cubicBezTo>
                  <a:cubicBezTo>
                    <a:pt x="10" y="54"/>
                    <a:pt x="13" y="54"/>
                    <a:pt x="16" y="54"/>
                  </a:cubicBezTo>
                  <a:cubicBezTo>
                    <a:pt x="20" y="54"/>
                    <a:pt x="25" y="55"/>
                    <a:pt x="29" y="5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0"/>
            <p:cNvSpPr/>
            <p:nvPr/>
          </p:nvSpPr>
          <p:spPr>
            <a:xfrm>
              <a:off x="11732043" y="8453303"/>
              <a:ext cx="140127" cy="289887"/>
            </a:xfrm>
            <a:custGeom>
              <a:avLst/>
              <a:gdLst/>
              <a:ahLst/>
              <a:cxnLst/>
              <a:rect l="l" t="t" r="r" b="b"/>
              <a:pathLst>
                <a:path w="15" h="31" extrusionOk="0">
                  <a:moveTo>
                    <a:pt x="11" y="0"/>
                  </a:moveTo>
                  <a:cubicBezTo>
                    <a:pt x="9" y="2"/>
                    <a:pt x="10" y="2"/>
                    <a:pt x="9" y="4"/>
                  </a:cubicBezTo>
                  <a:cubicBezTo>
                    <a:pt x="8" y="6"/>
                    <a:pt x="6" y="5"/>
                    <a:pt x="4" y="5"/>
                  </a:cubicBezTo>
                  <a:cubicBezTo>
                    <a:pt x="4" y="5"/>
                    <a:pt x="2" y="7"/>
                    <a:pt x="1" y="8"/>
                  </a:cubicBezTo>
                  <a:cubicBezTo>
                    <a:pt x="0" y="9"/>
                    <a:pt x="2" y="11"/>
                    <a:pt x="3" y="13"/>
                  </a:cubicBezTo>
                  <a:cubicBezTo>
                    <a:pt x="7" y="18"/>
                    <a:pt x="4" y="25"/>
                    <a:pt x="6" y="31"/>
                  </a:cubicBezTo>
                  <a:cubicBezTo>
                    <a:pt x="7" y="31"/>
                    <a:pt x="9" y="31"/>
                    <a:pt x="11" y="30"/>
                  </a:cubicBezTo>
                  <a:cubicBezTo>
                    <a:pt x="12" y="30"/>
                    <a:pt x="12" y="29"/>
                    <a:pt x="11" y="27"/>
                  </a:cubicBezTo>
                  <a:cubicBezTo>
                    <a:pt x="11" y="24"/>
                    <a:pt x="11" y="21"/>
                    <a:pt x="11" y="18"/>
                  </a:cubicBezTo>
                  <a:cubicBezTo>
                    <a:pt x="11" y="14"/>
                    <a:pt x="14" y="12"/>
                    <a:pt x="15" y="9"/>
                  </a:cubicBezTo>
                  <a:cubicBezTo>
                    <a:pt x="15" y="6"/>
                    <a:pt x="15" y="5"/>
                    <a:pt x="14" y="3"/>
                  </a:cubicBezTo>
                  <a:cubicBezTo>
                    <a:pt x="14" y="3"/>
                    <a:pt x="11" y="0"/>
                    <a:pt x="11" y="0"/>
                  </a:cubicBezTo>
                  <a:cubicBezTo>
                    <a:pt x="10" y="1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0"/>
            <p:cNvSpPr/>
            <p:nvPr/>
          </p:nvSpPr>
          <p:spPr>
            <a:xfrm>
              <a:off x="11827584" y="8380032"/>
              <a:ext cx="550956" cy="477833"/>
            </a:xfrm>
            <a:custGeom>
              <a:avLst/>
              <a:gdLst/>
              <a:ahLst/>
              <a:cxnLst/>
              <a:rect l="l" t="t" r="r" b="b"/>
              <a:pathLst>
                <a:path w="59" h="51" extrusionOk="0">
                  <a:moveTo>
                    <a:pt x="31" y="42"/>
                  </a:moveTo>
                  <a:cubicBezTo>
                    <a:pt x="32" y="40"/>
                    <a:pt x="35" y="37"/>
                    <a:pt x="37" y="37"/>
                  </a:cubicBezTo>
                  <a:cubicBezTo>
                    <a:pt x="38" y="36"/>
                    <a:pt x="40" y="36"/>
                    <a:pt x="40" y="36"/>
                  </a:cubicBezTo>
                  <a:cubicBezTo>
                    <a:pt x="41" y="37"/>
                    <a:pt x="42" y="39"/>
                    <a:pt x="43" y="38"/>
                  </a:cubicBezTo>
                  <a:cubicBezTo>
                    <a:pt x="45" y="37"/>
                    <a:pt x="46" y="34"/>
                    <a:pt x="47" y="32"/>
                  </a:cubicBezTo>
                  <a:cubicBezTo>
                    <a:pt x="47" y="31"/>
                    <a:pt x="48" y="29"/>
                    <a:pt x="48" y="28"/>
                  </a:cubicBezTo>
                  <a:cubicBezTo>
                    <a:pt x="49" y="27"/>
                    <a:pt x="50" y="28"/>
                    <a:pt x="51" y="27"/>
                  </a:cubicBezTo>
                  <a:cubicBezTo>
                    <a:pt x="51" y="25"/>
                    <a:pt x="53" y="14"/>
                    <a:pt x="56" y="14"/>
                  </a:cubicBezTo>
                  <a:cubicBezTo>
                    <a:pt x="58" y="14"/>
                    <a:pt x="59" y="12"/>
                    <a:pt x="59" y="11"/>
                  </a:cubicBezTo>
                  <a:cubicBezTo>
                    <a:pt x="59" y="9"/>
                    <a:pt x="57" y="9"/>
                    <a:pt x="57" y="8"/>
                  </a:cubicBezTo>
                  <a:cubicBezTo>
                    <a:pt x="57" y="7"/>
                    <a:pt x="56" y="7"/>
                    <a:pt x="56" y="6"/>
                  </a:cubicBezTo>
                  <a:cubicBezTo>
                    <a:pt x="55" y="4"/>
                    <a:pt x="55" y="3"/>
                    <a:pt x="54" y="1"/>
                  </a:cubicBezTo>
                  <a:cubicBezTo>
                    <a:pt x="53" y="2"/>
                    <a:pt x="50" y="5"/>
                    <a:pt x="48" y="5"/>
                  </a:cubicBezTo>
                  <a:cubicBezTo>
                    <a:pt x="45" y="4"/>
                    <a:pt x="43" y="4"/>
                    <a:pt x="40" y="4"/>
                  </a:cubicBezTo>
                  <a:cubicBezTo>
                    <a:pt x="37" y="4"/>
                    <a:pt x="35" y="6"/>
                    <a:pt x="32" y="6"/>
                  </a:cubicBezTo>
                  <a:cubicBezTo>
                    <a:pt x="30" y="6"/>
                    <a:pt x="28" y="3"/>
                    <a:pt x="26" y="4"/>
                  </a:cubicBezTo>
                  <a:cubicBezTo>
                    <a:pt x="22" y="6"/>
                    <a:pt x="21" y="5"/>
                    <a:pt x="19" y="3"/>
                  </a:cubicBezTo>
                  <a:cubicBezTo>
                    <a:pt x="18" y="2"/>
                    <a:pt x="15" y="0"/>
                    <a:pt x="13" y="1"/>
                  </a:cubicBezTo>
                  <a:cubicBezTo>
                    <a:pt x="12" y="1"/>
                    <a:pt x="9" y="2"/>
                    <a:pt x="8" y="3"/>
                  </a:cubicBezTo>
                  <a:cubicBezTo>
                    <a:pt x="7" y="4"/>
                    <a:pt x="8" y="5"/>
                    <a:pt x="7" y="6"/>
                  </a:cubicBezTo>
                  <a:cubicBezTo>
                    <a:pt x="7" y="7"/>
                    <a:pt x="6" y="9"/>
                    <a:pt x="6" y="10"/>
                  </a:cubicBezTo>
                  <a:cubicBezTo>
                    <a:pt x="5" y="12"/>
                    <a:pt x="5" y="14"/>
                    <a:pt x="5" y="16"/>
                  </a:cubicBezTo>
                  <a:cubicBezTo>
                    <a:pt x="5" y="19"/>
                    <a:pt x="2" y="21"/>
                    <a:pt x="1" y="24"/>
                  </a:cubicBezTo>
                  <a:cubicBezTo>
                    <a:pt x="0" y="27"/>
                    <a:pt x="1" y="34"/>
                    <a:pt x="2" y="38"/>
                  </a:cubicBezTo>
                  <a:cubicBezTo>
                    <a:pt x="2" y="39"/>
                    <a:pt x="4" y="38"/>
                    <a:pt x="5" y="38"/>
                  </a:cubicBezTo>
                  <a:cubicBezTo>
                    <a:pt x="6" y="38"/>
                    <a:pt x="8" y="39"/>
                    <a:pt x="9" y="39"/>
                  </a:cubicBezTo>
                  <a:cubicBezTo>
                    <a:pt x="10" y="40"/>
                    <a:pt x="14" y="42"/>
                    <a:pt x="14" y="43"/>
                  </a:cubicBezTo>
                  <a:cubicBezTo>
                    <a:pt x="14" y="44"/>
                    <a:pt x="14" y="44"/>
                    <a:pt x="14" y="45"/>
                  </a:cubicBezTo>
                  <a:cubicBezTo>
                    <a:pt x="14" y="46"/>
                    <a:pt x="15" y="47"/>
                    <a:pt x="16" y="48"/>
                  </a:cubicBezTo>
                  <a:cubicBezTo>
                    <a:pt x="18" y="51"/>
                    <a:pt x="21" y="46"/>
                    <a:pt x="23" y="47"/>
                  </a:cubicBezTo>
                  <a:cubicBezTo>
                    <a:pt x="23" y="47"/>
                    <a:pt x="22" y="48"/>
                    <a:pt x="22" y="48"/>
                  </a:cubicBezTo>
                  <a:cubicBezTo>
                    <a:pt x="22" y="47"/>
                    <a:pt x="27" y="47"/>
                    <a:pt x="27" y="47"/>
                  </a:cubicBezTo>
                  <a:cubicBezTo>
                    <a:pt x="29" y="47"/>
                    <a:pt x="29" y="45"/>
                    <a:pt x="30" y="47"/>
                  </a:cubicBezTo>
                  <a:cubicBezTo>
                    <a:pt x="31" y="45"/>
                    <a:pt x="31" y="44"/>
                    <a:pt x="31" y="42"/>
                  </a:cubicBezTo>
                  <a:cubicBezTo>
                    <a:pt x="32" y="41"/>
                    <a:pt x="31" y="43"/>
                    <a:pt x="31" y="42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0"/>
            <p:cNvSpPr/>
            <p:nvPr/>
          </p:nvSpPr>
          <p:spPr>
            <a:xfrm>
              <a:off x="11432679" y="8322691"/>
              <a:ext cx="394905" cy="280329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35" y="20"/>
                  </a:moveTo>
                  <a:cubicBezTo>
                    <a:pt x="37" y="17"/>
                    <a:pt x="40" y="20"/>
                    <a:pt x="41" y="17"/>
                  </a:cubicBezTo>
                  <a:cubicBezTo>
                    <a:pt x="42" y="16"/>
                    <a:pt x="39" y="13"/>
                    <a:pt x="38" y="13"/>
                  </a:cubicBezTo>
                  <a:cubicBezTo>
                    <a:pt x="37" y="15"/>
                    <a:pt x="34" y="11"/>
                    <a:pt x="33" y="10"/>
                  </a:cubicBezTo>
                  <a:cubicBezTo>
                    <a:pt x="33" y="9"/>
                    <a:pt x="33" y="8"/>
                    <a:pt x="32" y="7"/>
                  </a:cubicBezTo>
                  <a:cubicBezTo>
                    <a:pt x="30" y="5"/>
                    <a:pt x="30" y="4"/>
                    <a:pt x="30" y="1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1" y="3"/>
                    <a:pt x="20" y="4"/>
                    <a:pt x="19" y="4"/>
                  </a:cubicBezTo>
                  <a:cubicBezTo>
                    <a:pt x="18" y="6"/>
                    <a:pt x="18" y="4"/>
                    <a:pt x="17" y="5"/>
                  </a:cubicBezTo>
                  <a:cubicBezTo>
                    <a:pt x="15" y="6"/>
                    <a:pt x="13" y="11"/>
                    <a:pt x="11" y="10"/>
                  </a:cubicBezTo>
                  <a:cubicBezTo>
                    <a:pt x="10" y="10"/>
                    <a:pt x="9" y="8"/>
                    <a:pt x="9" y="10"/>
                  </a:cubicBezTo>
                  <a:cubicBezTo>
                    <a:pt x="8" y="11"/>
                    <a:pt x="8" y="13"/>
                    <a:pt x="7" y="14"/>
                  </a:cubicBezTo>
                  <a:cubicBezTo>
                    <a:pt x="7" y="15"/>
                    <a:pt x="7" y="16"/>
                    <a:pt x="5" y="16"/>
                  </a:cubicBezTo>
                  <a:cubicBezTo>
                    <a:pt x="5" y="16"/>
                    <a:pt x="1" y="17"/>
                    <a:pt x="2" y="18"/>
                  </a:cubicBezTo>
                  <a:cubicBezTo>
                    <a:pt x="5" y="20"/>
                    <a:pt x="0" y="23"/>
                    <a:pt x="1" y="24"/>
                  </a:cubicBezTo>
                  <a:cubicBezTo>
                    <a:pt x="3" y="25"/>
                    <a:pt x="5" y="30"/>
                    <a:pt x="8" y="28"/>
                  </a:cubicBezTo>
                  <a:cubicBezTo>
                    <a:pt x="11" y="26"/>
                    <a:pt x="13" y="27"/>
                    <a:pt x="16" y="30"/>
                  </a:cubicBezTo>
                  <a:cubicBezTo>
                    <a:pt x="15" y="27"/>
                    <a:pt x="15" y="24"/>
                    <a:pt x="15" y="22"/>
                  </a:cubicBezTo>
                  <a:cubicBezTo>
                    <a:pt x="19" y="22"/>
                    <a:pt x="22" y="22"/>
                    <a:pt x="26" y="22"/>
                  </a:cubicBezTo>
                  <a:cubicBezTo>
                    <a:pt x="29" y="22"/>
                    <a:pt x="34" y="23"/>
                    <a:pt x="35" y="20"/>
                  </a:cubicBezTo>
                  <a:cubicBezTo>
                    <a:pt x="36" y="18"/>
                    <a:pt x="35" y="20"/>
                    <a:pt x="35" y="2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10"/>
            <p:cNvSpPr/>
            <p:nvPr/>
          </p:nvSpPr>
          <p:spPr>
            <a:xfrm>
              <a:off x="11697010" y="8529753"/>
              <a:ext cx="92356" cy="222990"/>
            </a:xfrm>
            <a:custGeom>
              <a:avLst/>
              <a:gdLst/>
              <a:ahLst/>
              <a:cxnLst/>
              <a:rect l="l" t="t" r="r" b="b"/>
              <a:pathLst>
                <a:path w="10" h="24" extrusionOk="0">
                  <a:moveTo>
                    <a:pt x="9" y="10"/>
                  </a:moveTo>
                  <a:cubicBezTo>
                    <a:pt x="9" y="9"/>
                    <a:pt x="9" y="7"/>
                    <a:pt x="8" y="6"/>
                  </a:cubicBezTo>
                  <a:cubicBezTo>
                    <a:pt x="7" y="5"/>
                    <a:pt x="4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3" y="5"/>
                    <a:pt x="2" y="7"/>
                    <a:pt x="2" y="9"/>
                  </a:cubicBezTo>
                  <a:cubicBezTo>
                    <a:pt x="1" y="12"/>
                    <a:pt x="3" y="12"/>
                    <a:pt x="4" y="15"/>
                  </a:cubicBezTo>
                  <a:cubicBezTo>
                    <a:pt x="4" y="17"/>
                    <a:pt x="3" y="19"/>
                    <a:pt x="4" y="21"/>
                  </a:cubicBezTo>
                  <a:cubicBezTo>
                    <a:pt x="4" y="22"/>
                    <a:pt x="5" y="23"/>
                    <a:pt x="6" y="23"/>
                  </a:cubicBezTo>
                  <a:cubicBezTo>
                    <a:pt x="7" y="24"/>
                    <a:pt x="10" y="24"/>
                    <a:pt x="9" y="23"/>
                  </a:cubicBezTo>
                  <a:cubicBezTo>
                    <a:pt x="9" y="19"/>
                    <a:pt x="9" y="15"/>
                    <a:pt x="9" y="10"/>
                  </a:cubicBezTo>
                  <a:cubicBezTo>
                    <a:pt x="9" y="7"/>
                    <a:pt x="9" y="13"/>
                    <a:pt x="9" y="1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10"/>
            <p:cNvSpPr/>
            <p:nvPr/>
          </p:nvSpPr>
          <p:spPr>
            <a:xfrm>
              <a:off x="11295734" y="8539311"/>
              <a:ext cx="296178" cy="289887"/>
            </a:xfrm>
            <a:custGeom>
              <a:avLst/>
              <a:gdLst/>
              <a:ahLst/>
              <a:cxnLst/>
              <a:rect l="l" t="t" r="r" b="b"/>
              <a:pathLst>
                <a:path w="32" h="31" extrusionOk="0">
                  <a:moveTo>
                    <a:pt x="26" y="4"/>
                  </a:moveTo>
                  <a:cubicBezTo>
                    <a:pt x="24" y="4"/>
                    <a:pt x="23" y="6"/>
                    <a:pt x="21" y="5"/>
                  </a:cubicBezTo>
                  <a:cubicBezTo>
                    <a:pt x="19" y="5"/>
                    <a:pt x="17" y="0"/>
                    <a:pt x="15" y="1"/>
                  </a:cubicBezTo>
                  <a:cubicBezTo>
                    <a:pt x="14" y="2"/>
                    <a:pt x="13" y="2"/>
                    <a:pt x="13" y="1"/>
                  </a:cubicBezTo>
                  <a:cubicBezTo>
                    <a:pt x="12" y="0"/>
                    <a:pt x="11" y="2"/>
                    <a:pt x="10" y="2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1"/>
                    <a:pt x="5" y="3"/>
                    <a:pt x="4" y="3"/>
                  </a:cubicBezTo>
                  <a:cubicBezTo>
                    <a:pt x="3" y="3"/>
                    <a:pt x="2" y="5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10"/>
                    <a:pt x="5" y="11"/>
                    <a:pt x="5" y="12"/>
                  </a:cubicBezTo>
                  <a:cubicBezTo>
                    <a:pt x="5" y="12"/>
                    <a:pt x="3" y="11"/>
                    <a:pt x="3" y="13"/>
                  </a:cubicBezTo>
                  <a:cubicBezTo>
                    <a:pt x="3" y="14"/>
                    <a:pt x="4" y="16"/>
                    <a:pt x="2" y="16"/>
                  </a:cubicBezTo>
                  <a:cubicBezTo>
                    <a:pt x="3" y="17"/>
                    <a:pt x="3" y="18"/>
                    <a:pt x="2" y="19"/>
                  </a:cubicBezTo>
                  <a:cubicBezTo>
                    <a:pt x="2" y="21"/>
                    <a:pt x="0" y="21"/>
                    <a:pt x="3" y="23"/>
                  </a:cubicBezTo>
                  <a:cubicBezTo>
                    <a:pt x="4" y="23"/>
                    <a:pt x="6" y="24"/>
                    <a:pt x="7" y="26"/>
                  </a:cubicBezTo>
                  <a:cubicBezTo>
                    <a:pt x="8" y="27"/>
                    <a:pt x="7" y="29"/>
                    <a:pt x="7" y="31"/>
                  </a:cubicBezTo>
                  <a:cubicBezTo>
                    <a:pt x="11" y="30"/>
                    <a:pt x="14" y="28"/>
                    <a:pt x="19" y="28"/>
                  </a:cubicBezTo>
                  <a:cubicBezTo>
                    <a:pt x="21" y="27"/>
                    <a:pt x="24" y="28"/>
                    <a:pt x="26" y="28"/>
                  </a:cubicBezTo>
                  <a:cubicBezTo>
                    <a:pt x="28" y="28"/>
                    <a:pt x="31" y="29"/>
                    <a:pt x="30" y="26"/>
                  </a:cubicBezTo>
                  <a:cubicBezTo>
                    <a:pt x="30" y="24"/>
                    <a:pt x="29" y="23"/>
                    <a:pt x="28" y="21"/>
                  </a:cubicBezTo>
                  <a:cubicBezTo>
                    <a:pt x="28" y="19"/>
                    <a:pt x="29" y="17"/>
                    <a:pt x="30" y="15"/>
                  </a:cubicBezTo>
                  <a:cubicBezTo>
                    <a:pt x="31" y="11"/>
                    <a:pt x="32" y="4"/>
                    <a:pt x="26" y="4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10"/>
            <p:cNvSpPr/>
            <p:nvPr/>
          </p:nvSpPr>
          <p:spPr>
            <a:xfrm>
              <a:off x="11547328" y="8529753"/>
              <a:ext cx="213379" cy="280329"/>
            </a:xfrm>
            <a:custGeom>
              <a:avLst/>
              <a:gdLst/>
              <a:ahLst/>
              <a:cxnLst/>
              <a:rect l="l" t="t" r="r" b="b"/>
              <a:pathLst>
                <a:path w="23" h="30" extrusionOk="0">
                  <a:moveTo>
                    <a:pt x="19" y="13"/>
                  </a:moveTo>
                  <a:cubicBezTo>
                    <a:pt x="17" y="11"/>
                    <a:pt x="18" y="8"/>
                    <a:pt x="18" y="6"/>
                  </a:cubicBezTo>
                  <a:cubicBezTo>
                    <a:pt x="19" y="4"/>
                    <a:pt x="16" y="2"/>
                    <a:pt x="17" y="0"/>
                  </a:cubicBezTo>
                  <a:cubicBezTo>
                    <a:pt x="12" y="0"/>
                    <a:pt x="8" y="0"/>
                    <a:pt x="3" y="0"/>
                  </a:cubicBezTo>
                  <a:cubicBezTo>
                    <a:pt x="3" y="3"/>
                    <a:pt x="4" y="7"/>
                    <a:pt x="4" y="11"/>
                  </a:cubicBezTo>
                  <a:cubicBezTo>
                    <a:pt x="4" y="15"/>
                    <a:pt x="0" y="18"/>
                    <a:pt x="1" y="22"/>
                  </a:cubicBezTo>
                  <a:cubicBezTo>
                    <a:pt x="2" y="25"/>
                    <a:pt x="4" y="26"/>
                    <a:pt x="3" y="30"/>
                  </a:cubicBezTo>
                  <a:cubicBezTo>
                    <a:pt x="6" y="30"/>
                    <a:pt x="7" y="30"/>
                    <a:pt x="10" y="29"/>
                  </a:cubicBezTo>
                  <a:cubicBezTo>
                    <a:pt x="15" y="28"/>
                    <a:pt x="19" y="26"/>
                    <a:pt x="23" y="24"/>
                  </a:cubicBezTo>
                  <a:cubicBezTo>
                    <a:pt x="21" y="23"/>
                    <a:pt x="20" y="21"/>
                    <a:pt x="20" y="19"/>
                  </a:cubicBezTo>
                  <a:cubicBezTo>
                    <a:pt x="20" y="17"/>
                    <a:pt x="20" y="15"/>
                    <a:pt x="19" y="13"/>
                  </a:cubicBezTo>
                  <a:cubicBezTo>
                    <a:pt x="17" y="11"/>
                    <a:pt x="20" y="15"/>
                    <a:pt x="19" y="13"/>
                  </a:cubicBezTo>
                  <a:close/>
                </a:path>
              </a:pathLst>
            </a:custGeom>
            <a:solidFill>
              <a:srgbClr val="63BFC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10"/>
            <p:cNvSpPr/>
            <p:nvPr/>
          </p:nvSpPr>
          <p:spPr>
            <a:xfrm>
              <a:off x="11079175" y="8558422"/>
              <a:ext cx="140127" cy="168835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12" y="14"/>
                  </a:moveTo>
                  <a:cubicBezTo>
                    <a:pt x="15" y="13"/>
                    <a:pt x="15" y="8"/>
                    <a:pt x="14" y="6"/>
                  </a:cubicBezTo>
                  <a:cubicBezTo>
                    <a:pt x="12" y="2"/>
                    <a:pt x="8" y="0"/>
                    <a:pt x="5" y="3"/>
                  </a:cubicBezTo>
                  <a:cubicBezTo>
                    <a:pt x="3" y="4"/>
                    <a:pt x="0" y="6"/>
                    <a:pt x="1" y="8"/>
                  </a:cubicBezTo>
                  <a:cubicBezTo>
                    <a:pt x="2" y="10"/>
                    <a:pt x="2" y="11"/>
                    <a:pt x="4" y="12"/>
                  </a:cubicBezTo>
                  <a:cubicBezTo>
                    <a:pt x="5" y="14"/>
                    <a:pt x="5" y="15"/>
                    <a:pt x="7" y="16"/>
                  </a:cubicBezTo>
                  <a:cubicBezTo>
                    <a:pt x="8" y="17"/>
                    <a:pt x="9" y="18"/>
                    <a:pt x="10" y="16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4" y="13"/>
                    <a:pt x="11" y="15"/>
                    <a:pt x="12" y="1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10"/>
            <p:cNvSpPr/>
            <p:nvPr/>
          </p:nvSpPr>
          <p:spPr>
            <a:xfrm>
              <a:off x="11161976" y="8631691"/>
              <a:ext cx="207006" cy="19750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17"/>
                  </a:moveTo>
                  <a:cubicBezTo>
                    <a:pt x="22" y="15"/>
                    <a:pt x="20" y="14"/>
                    <a:pt x="19" y="13"/>
                  </a:cubicBezTo>
                  <a:cubicBezTo>
                    <a:pt x="18" y="13"/>
                    <a:pt x="14" y="12"/>
                    <a:pt x="16" y="11"/>
                  </a:cubicBezTo>
                  <a:cubicBezTo>
                    <a:pt x="17" y="10"/>
                    <a:pt x="17" y="7"/>
                    <a:pt x="16" y="6"/>
                  </a:cubicBezTo>
                  <a:cubicBezTo>
                    <a:pt x="15" y="4"/>
                    <a:pt x="14" y="8"/>
                    <a:pt x="13" y="8"/>
                  </a:cubicBezTo>
                  <a:cubicBezTo>
                    <a:pt x="10" y="8"/>
                    <a:pt x="11" y="0"/>
                    <a:pt x="9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4" y="6"/>
                    <a:pt x="2" y="7"/>
                    <a:pt x="0" y="9"/>
                  </a:cubicBezTo>
                  <a:cubicBezTo>
                    <a:pt x="5" y="12"/>
                    <a:pt x="8" y="15"/>
                    <a:pt x="12" y="18"/>
                  </a:cubicBezTo>
                  <a:cubicBezTo>
                    <a:pt x="14" y="20"/>
                    <a:pt x="16" y="21"/>
                    <a:pt x="19" y="21"/>
                  </a:cubicBezTo>
                  <a:cubicBezTo>
                    <a:pt x="22" y="21"/>
                    <a:pt x="20" y="19"/>
                    <a:pt x="21" y="17"/>
                  </a:cubicBezTo>
                  <a:cubicBezTo>
                    <a:pt x="22" y="15"/>
                    <a:pt x="21" y="19"/>
                    <a:pt x="21" y="17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10"/>
            <p:cNvSpPr/>
            <p:nvPr/>
          </p:nvSpPr>
          <p:spPr>
            <a:xfrm>
              <a:off x="11015478" y="8443745"/>
              <a:ext cx="324842" cy="273958"/>
            </a:xfrm>
            <a:custGeom>
              <a:avLst/>
              <a:gdLst/>
              <a:ahLst/>
              <a:cxnLst/>
              <a:rect l="l" t="t" r="r" b="b"/>
              <a:pathLst>
                <a:path w="35" h="29" extrusionOk="0">
                  <a:moveTo>
                    <a:pt x="10" y="16"/>
                  </a:moveTo>
                  <a:cubicBezTo>
                    <a:pt x="14" y="14"/>
                    <a:pt x="18" y="12"/>
                    <a:pt x="20" y="17"/>
                  </a:cubicBezTo>
                  <a:cubicBezTo>
                    <a:pt x="22" y="19"/>
                    <a:pt x="21" y="20"/>
                    <a:pt x="21" y="23"/>
                  </a:cubicBezTo>
                  <a:cubicBezTo>
                    <a:pt x="22" y="24"/>
                    <a:pt x="24" y="21"/>
                    <a:pt x="25" y="21"/>
                  </a:cubicBezTo>
                  <a:cubicBezTo>
                    <a:pt x="27" y="20"/>
                    <a:pt x="27" y="29"/>
                    <a:pt x="29" y="27"/>
                  </a:cubicBezTo>
                  <a:cubicBezTo>
                    <a:pt x="30" y="27"/>
                    <a:pt x="30" y="26"/>
                    <a:pt x="31" y="26"/>
                  </a:cubicBezTo>
                  <a:cubicBezTo>
                    <a:pt x="31" y="25"/>
                    <a:pt x="33" y="26"/>
                    <a:pt x="33" y="25"/>
                  </a:cubicBezTo>
                  <a:cubicBezTo>
                    <a:pt x="34" y="24"/>
                    <a:pt x="33" y="23"/>
                    <a:pt x="33" y="23"/>
                  </a:cubicBezTo>
                  <a:cubicBezTo>
                    <a:pt x="33" y="21"/>
                    <a:pt x="35" y="22"/>
                    <a:pt x="35" y="22"/>
                  </a:cubicBezTo>
                  <a:cubicBezTo>
                    <a:pt x="35" y="21"/>
                    <a:pt x="32" y="20"/>
                    <a:pt x="34" y="19"/>
                  </a:cubicBezTo>
                  <a:cubicBezTo>
                    <a:pt x="35" y="18"/>
                    <a:pt x="35" y="17"/>
                    <a:pt x="33" y="16"/>
                  </a:cubicBezTo>
                  <a:cubicBezTo>
                    <a:pt x="32" y="15"/>
                    <a:pt x="34" y="13"/>
                    <a:pt x="33" y="12"/>
                  </a:cubicBezTo>
                  <a:cubicBezTo>
                    <a:pt x="32" y="11"/>
                    <a:pt x="33" y="10"/>
                    <a:pt x="32" y="8"/>
                  </a:cubicBezTo>
                  <a:cubicBezTo>
                    <a:pt x="31" y="7"/>
                    <a:pt x="29" y="0"/>
                    <a:pt x="26" y="2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3" y="3"/>
                    <a:pt x="23" y="3"/>
                    <a:pt x="22" y="3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16" y="2"/>
                    <a:pt x="17" y="2"/>
                    <a:pt x="15" y="2"/>
                  </a:cubicBezTo>
                  <a:cubicBezTo>
                    <a:pt x="12" y="3"/>
                    <a:pt x="12" y="1"/>
                    <a:pt x="10" y="1"/>
                  </a:cubicBezTo>
                  <a:cubicBezTo>
                    <a:pt x="8" y="0"/>
                    <a:pt x="6" y="0"/>
                    <a:pt x="5" y="1"/>
                  </a:cubicBezTo>
                  <a:cubicBezTo>
                    <a:pt x="5" y="2"/>
                    <a:pt x="3" y="3"/>
                    <a:pt x="5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5" y="15"/>
                    <a:pt x="6" y="16"/>
                    <a:pt x="8" y="19"/>
                  </a:cubicBezTo>
                  <a:cubicBezTo>
                    <a:pt x="9" y="18"/>
                    <a:pt x="9" y="17"/>
                    <a:pt x="10" y="16"/>
                  </a:cubicBezTo>
                  <a:cubicBezTo>
                    <a:pt x="11" y="16"/>
                    <a:pt x="10" y="17"/>
                    <a:pt x="10" y="1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10"/>
            <p:cNvSpPr/>
            <p:nvPr/>
          </p:nvSpPr>
          <p:spPr>
            <a:xfrm>
              <a:off x="10929493" y="8453303"/>
              <a:ext cx="149682" cy="66896"/>
            </a:xfrm>
            <a:custGeom>
              <a:avLst/>
              <a:gdLst/>
              <a:ahLst/>
              <a:cxnLst/>
              <a:rect l="l" t="t" r="r" b="b"/>
              <a:pathLst>
                <a:path w="16" h="7" extrusionOk="0">
                  <a:moveTo>
                    <a:pt x="10" y="5"/>
                  </a:moveTo>
                  <a:cubicBezTo>
                    <a:pt x="11" y="5"/>
                    <a:pt x="16" y="5"/>
                    <a:pt x="14" y="3"/>
                  </a:cubicBezTo>
                  <a:cubicBezTo>
                    <a:pt x="12" y="2"/>
                    <a:pt x="14" y="1"/>
                    <a:pt x="14" y="0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5" y="0"/>
                    <a:pt x="5" y="1"/>
                    <a:pt x="4" y="0"/>
                  </a:cubicBezTo>
                  <a:cubicBezTo>
                    <a:pt x="2" y="0"/>
                    <a:pt x="2" y="0"/>
                    <a:pt x="0" y="1"/>
                  </a:cubicBezTo>
                  <a:cubicBezTo>
                    <a:pt x="1" y="2"/>
                    <a:pt x="1" y="3"/>
                    <a:pt x="3" y="3"/>
                  </a:cubicBezTo>
                  <a:cubicBezTo>
                    <a:pt x="4" y="3"/>
                    <a:pt x="7" y="3"/>
                    <a:pt x="7" y="3"/>
                  </a:cubicBezTo>
                  <a:cubicBezTo>
                    <a:pt x="5" y="5"/>
                    <a:pt x="7" y="6"/>
                    <a:pt x="9" y="7"/>
                  </a:cubicBezTo>
                  <a:cubicBezTo>
                    <a:pt x="9" y="7"/>
                    <a:pt x="9" y="5"/>
                    <a:pt x="10" y="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10"/>
            <p:cNvSpPr/>
            <p:nvPr/>
          </p:nvSpPr>
          <p:spPr>
            <a:xfrm>
              <a:off x="10919937" y="8389590"/>
              <a:ext cx="140127" cy="38227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4" y="4"/>
                  </a:moveTo>
                  <a:cubicBezTo>
                    <a:pt x="6" y="3"/>
                    <a:pt x="7" y="2"/>
                    <a:pt x="9" y="3"/>
                  </a:cubicBezTo>
                  <a:cubicBezTo>
                    <a:pt x="10" y="3"/>
                    <a:pt x="14" y="4"/>
                    <a:pt x="15" y="2"/>
                  </a:cubicBezTo>
                  <a:cubicBezTo>
                    <a:pt x="15" y="3"/>
                    <a:pt x="9" y="0"/>
                    <a:pt x="8" y="1"/>
                  </a:cubicBezTo>
                  <a:cubicBezTo>
                    <a:pt x="5" y="2"/>
                    <a:pt x="1" y="0"/>
                    <a:pt x="0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4" y="4"/>
                    <a:pt x="4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10"/>
            <p:cNvSpPr/>
            <p:nvPr/>
          </p:nvSpPr>
          <p:spPr>
            <a:xfrm>
              <a:off x="10900829" y="7733369"/>
              <a:ext cx="560509" cy="637107"/>
            </a:xfrm>
            <a:custGeom>
              <a:avLst/>
              <a:gdLst/>
              <a:ahLst/>
              <a:cxnLst/>
              <a:rect l="l" t="t" r="r" b="b"/>
              <a:pathLst>
                <a:path w="60" h="68" extrusionOk="0">
                  <a:moveTo>
                    <a:pt x="5" y="57"/>
                  </a:moveTo>
                  <a:cubicBezTo>
                    <a:pt x="7" y="57"/>
                    <a:pt x="13" y="55"/>
                    <a:pt x="15" y="57"/>
                  </a:cubicBezTo>
                  <a:cubicBezTo>
                    <a:pt x="16" y="58"/>
                    <a:pt x="17" y="58"/>
                    <a:pt x="18" y="59"/>
                  </a:cubicBezTo>
                  <a:cubicBezTo>
                    <a:pt x="19" y="61"/>
                    <a:pt x="20" y="62"/>
                    <a:pt x="21" y="63"/>
                  </a:cubicBezTo>
                  <a:cubicBezTo>
                    <a:pt x="22" y="64"/>
                    <a:pt x="26" y="68"/>
                    <a:pt x="27" y="64"/>
                  </a:cubicBezTo>
                  <a:cubicBezTo>
                    <a:pt x="28" y="58"/>
                    <a:pt x="30" y="65"/>
                    <a:pt x="32" y="64"/>
                  </a:cubicBezTo>
                  <a:cubicBezTo>
                    <a:pt x="33" y="62"/>
                    <a:pt x="33" y="62"/>
                    <a:pt x="35" y="62"/>
                  </a:cubicBezTo>
                  <a:cubicBezTo>
                    <a:pt x="37" y="62"/>
                    <a:pt x="38" y="62"/>
                    <a:pt x="39" y="62"/>
                  </a:cubicBezTo>
                  <a:cubicBezTo>
                    <a:pt x="41" y="61"/>
                    <a:pt x="43" y="61"/>
                    <a:pt x="44" y="61"/>
                  </a:cubicBezTo>
                  <a:cubicBezTo>
                    <a:pt x="47" y="61"/>
                    <a:pt x="50" y="61"/>
                    <a:pt x="53" y="61"/>
                  </a:cubicBezTo>
                  <a:cubicBezTo>
                    <a:pt x="54" y="61"/>
                    <a:pt x="57" y="62"/>
                    <a:pt x="58" y="61"/>
                  </a:cubicBezTo>
                  <a:cubicBezTo>
                    <a:pt x="59" y="61"/>
                    <a:pt x="58" y="55"/>
                    <a:pt x="58" y="54"/>
                  </a:cubicBezTo>
                  <a:cubicBezTo>
                    <a:pt x="57" y="48"/>
                    <a:pt x="56" y="43"/>
                    <a:pt x="56" y="38"/>
                  </a:cubicBezTo>
                  <a:cubicBezTo>
                    <a:pt x="55" y="29"/>
                    <a:pt x="53" y="21"/>
                    <a:pt x="52" y="12"/>
                  </a:cubicBezTo>
                  <a:cubicBezTo>
                    <a:pt x="55" y="12"/>
                    <a:pt x="58" y="12"/>
                    <a:pt x="60" y="12"/>
                  </a:cubicBezTo>
                  <a:cubicBezTo>
                    <a:pt x="54" y="8"/>
                    <a:pt x="48" y="4"/>
                    <a:pt x="43" y="0"/>
                  </a:cubicBezTo>
                  <a:cubicBezTo>
                    <a:pt x="43" y="1"/>
                    <a:pt x="43" y="7"/>
                    <a:pt x="42" y="7"/>
                  </a:cubicBezTo>
                  <a:cubicBezTo>
                    <a:pt x="41" y="7"/>
                    <a:pt x="39" y="7"/>
                    <a:pt x="37" y="7"/>
                  </a:cubicBezTo>
                  <a:cubicBezTo>
                    <a:pt x="35" y="7"/>
                    <a:pt x="32" y="7"/>
                    <a:pt x="29" y="7"/>
                  </a:cubicBezTo>
                  <a:cubicBezTo>
                    <a:pt x="29" y="7"/>
                    <a:pt x="26" y="7"/>
                    <a:pt x="26" y="7"/>
                  </a:cubicBezTo>
                  <a:cubicBezTo>
                    <a:pt x="25" y="8"/>
                    <a:pt x="26" y="11"/>
                    <a:pt x="26" y="12"/>
                  </a:cubicBezTo>
                  <a:cubicBezTo>
                    <a:pt x="26" y="14"/>
                    <a:pt x="26" y="17"/>
                    <a:pt x="26" y="19"/>
                  </a:cubicBezTo>
                  <a:cubicBezTo>
                    <a:pt x="26" y="22"/>
                    <a:pt x="20" y="21"/>
                    <a:pt x="20" y="25"/>
                  </a:cubicBezTo>
                  <a:cubicBezTo>
                    <a:pt x="20" y="26"/>
                    <a:pt x="21" y="31"/>
                    <a:pt x="20" y="32"/>
                  </a:cubicBezTo>
                  <a:cubicBezTo>
                    <a:pt x="20" y="32"/>
                    <a:pt x="17" y="32"/>
                    <a:pt x="16" y="32"/>
                  </a:cubicBezTo>
                  <a:cubicBezTo>
                    <a:pt x="12" y="32"/>
                    <a:pt x="7" y="32"/>
                    <a:pt x="3" y="32"/>
                  </a:cubicBezTo>
                  <a:cubicBezTo>
                    <a:pt x="2" y="32"/>
                    <a:pt x="0" y="31"/>
                    <a:pt x="1" y="33"/>
                  </a:cubicBezTo>
                  <a:cubicBezTo>
                    <a:pt x="2" y="34"/>
                    <a:pt x="3" y="35"/>
                    <a:pt x="4" y="36"/>
                  </a:cubicBezTo>
                  <a:cubicBezTo>
                    <a:pt x="5" y="38"/>
                    <a:pt x="4" y="40"/>
                    <a:pt x="3" y="41"/>
                  </a:cubicBezTo>
                  <a:cubicBezTo>
                    <a:pt x="3" y="44"/>
                    <a:pt x="6" y="45"/>
                    <a:pt x="6" y="48"/>
                  </a:cubicBezTo>
                  <a:cubicBezTo>
                    <a:pt x="7" y="51"/>
                    <a:pt x="4" y="55"/>
                    <a:pt x="3" y="58"/>
                  </a:cubicBezTo>
                  <a:cubicBezTo>
                    <a:pt x="4" y="58"/>
                    <a:pt x="4" y="57"/>
                    <a:pt x="5" y="57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0"/>
            <p:cNvSpPr/>
            <p:nvPr/>
          </p:nvSpPr>
          <p:spPr>
            <a:xfrm>
              <a:off x="10900829" y="8258982"/>
              <a:ext cx="270700" cy="213435"/>
            </a:xfrm>
            <a:custGeom>
              <a:avLst/>
              <a:gdLst/>
              <a:ahLst/>
              <a:cxnLst/>
              <a:rect l="l" t="t" r="r" b="b"/>
              <a:pathLst>
                <a:path w="29" h="23" extrusionOk="0">
                  <a:moveTo>
                    <a:pt x="8" y="22"/>
                  </a:moveTo>
                  <a:cubicBezTo>
                    <a:pt x="9" y="22"/>
                    <a:pt x="9" y="21"/>
                    <a:pt x="10" y="21"/>
                  </a:cubicBezTo>
                  <a:cubicBezTo>
                    <a:pt x="12" y="21"/>
                    <a:pt x="13" y="21"/>
                    <a:pt x="15" y="21"/>
                  </a:cubicBezTo>
                  <a:cubicBezTo>
                    <a:pt x="17" y="21"/>
                    <a:pt x="20" y="20"/>
                    <a:pt x="23" y="21"/>
                  </a:cubicBezTo>
                  <a:cubicBezTo>
                    <a:pt x="24" y="22"/>
                    <a:pt x="25" y="23"/>
                    <a:pt x="27" y="22"/>
                  </a:cubicBezTo>
                  <a:cubicBezTo>
                    <a:pt x="29" y="22"/>
                    <a:pt x="29" y="21"/>
                    <a:pt x="29" y="19"/>
                  </a:cubicBezTo>
                  <a:cubicBezTo>
                    <a:pt x="29" y="17"/>
                    <a:pt x="25" y="16"/>
                    <a:pt x="25" y="14"/>
                  </a:cubicBezTo>
                  <a:cubicBezTo>
                    <a:pt x="25" y="14"/>
                    <a:pt x="25" y="10"/>
                    <a:pt x="25" y="10"/>
                  </a:cubicBezTo>
                  <a:cubicBezTo>
                    <a:pt x="24" y="10"/>
                    <a:pt x="20" y="5"/>
                    <a:pt x="19" y="4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8" y="1"/>
                    <a:pt x="5" y="0"/>
                    <a:pt x="5" y="1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3" y="8"/>
                    <a:pt x="3" y="9"/>
                    <a:pt x="1" y="10"/>
                  </a:cubicBezTo>
                  <a:cubicBezTo>
                    <a:pt x="0" y="10"/>
                    <a:pt x="3" y="12"/>
                    <a:pt x="2" y="12"/>
                  </a:cubicBezTo>
                  <a:cubicBezTo>
                    <a:pt x="4" y="13"/>
                    <a:pt x="2" y="13"/>
                    <a:pt x="2" y="14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4" y="16"/>
                    <a:pt x="8" y="15"/>
                    <a:pt x="9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1" y="14"/>
                    <a:pt x="17" y="17"/>
                    <a:pt x="17" y="16"/>
                  </a:cubicBezTo>
                  <a:cubicBezTo>
                    <a:pt x="16" y="18"/>
                    <a:pt x="12" y="17"/>
                    <a:pt x="11" y="17"/>
                  </a:cubicBezTo>
                  <a:cubicBezTo>
                    <a:pt x="9" y="16"/>
                    <a:pt x="8" y="18"/>
                    <a:pt x="6" y="18"/>
                  </a:cubicBezTo>
                  <a:cubicBezTo>
                    <a:pt x="3" y="18"/>
                    <a:pt x="1" y="18"/>
                    <a:pt x="3" y="21"/>
                  </a:cubicBezTo>
                  <a:cubicBezTo>
                    <a:pt x="3" y="22"/>
                    <a:pt x="4" y="21"/>
                    <a:pt x="5" y="21"/>
                  </a:cubicBezTo>
                  <a:cubicBezTo>
                    <a:pt x="6" y="21"/>
                    <a:pt x="7" y="22"/>
                    <a:pt x="8" y="2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0"/>
            <p:cNvSpPr/>
            <p:nvPr/>
          </p:nvSpPr>
          <p:spPr>
            <a:xfrm>
              <a:off x="11136499" y="7838490"/>
              <a:ext cx="783439" cy="729492"/>
            </a:xfrm>
            <a:custGeom>
              <a:avLst/>
              <a:gdLst/>
              <a:ahLst/>
              <a:cxnLst/>
              <a:rect l="l" t="t" r="r" b="b"/>
              <a:pathLst>
                <a:path w="84" h="78" extrusionOk="0">
                  <a:moveTo>
                    <a:pt x="27" y="1"/>
                  </a:moveTo>
                  <a:cubicBezTo>
                    <a:pt x="29" y="16"/>
                    <a:pt x="31" y="31"/>
                    <a:pt x="33" y="45"/>
                  </a:cubicBezTo>
                  <a:cubicBezTo>
                    <a:pt x="33" y="47"/>
                    <a:pt x="35" y="50"/>
                    <a:pt x="32" y="50"/>
                  </a:cubicBezTo>
                  <a:cubicBezTo>
                    <a:pt x="28" y="50"/>
                    <a:pt x="23" y="50"/>
                    <a:pt x="19" y="50"/>
                  </a:cubicBezTo>
                  <a:cubicBezTo>
                    <a:pt x="17" y="50"/>
                    <a:pt x="16" y="50"/>
                    <a:pt x="15" y="50"/>
                  </a:cubicBezTo>
                  <a:cubicBezTo>
                    <a:pt x="14" y="50"/>
                    <a:pt x="13" y="51"/>
                    <a:pt x="12" y="51"/>
                  </a:cubicBezTo>
                  <a:cubicBezTo>
                    <a:pt x="11" y="52"/>
                    <a:pt x="10" y="51"/>
                    <a:pt x="8" y="51"/>
                  </a:cubicBezTo>
                  <a:cubicBezTo>
                    <a:pt x="7" y="51"/>
                    <a:pt x="7" y="53"/>
                    <a:pt x="6" y="52"/>
                  </a:cubicBezTo>
                  <a:cubicBezTo>
                    <a:pt x="5" y="52"/>
                    <a:pt x="4" y="50"/>
                    <a:pt x="3" y="50"/>
                  </a:cubicBezTo>
                  <a:cubicBezTo>
                    <a:pt x="2" y="50"/>
                    <a:pt x="2" y="56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0" y="61"/>
                    <a:pt x="2" y="61"/>
                    <a:pt x="3" y="63"/>
                  </a:cubicBezTo>
                  <a:cubicBezTo>
                    <a:pt x="4" y="64"/>
                    <a:pt x="3" y="66"/>
                    <a:pt x="4" y="67"/>
                  </a:cubicBezTo>
                  <a:cubicBezTo>
                    <a:pt x="5" y="69"/>
                    <a:pt x="6" y="67"/>
                    <a:pt x="7" y="68"/>
                  </a:cubicBezTo>
                  <a:cubicBezTo>
                    <a:pt x="7" y="69"/>
                    <a:pt x="10" y="68"/>
                    <a:pt x="11" y="68"/>
                  </a:cubicBezTo>
                  <a:cubicBezTo>
                    <a:pt x="12" y="68"/>
                    <a:pt x="14" y="66"/>
                    <a:pt x="15" y="66"/>
                  </a:cubicBezTo>
                  <a:cubicBezTo>
                    <a:pt x="17" y="68"/>
                    <a:pt x="18" y="73"/>
                    <a:pt x="20" y="75"/>
                  </a:cubicBezTo>
                  <a:cubicBezTo>
                    <a:pt x="20" y="75"/>
                    <a:pt x="19" y="77"/>
                    <a:pt x="20" y="77"/>
                  </a:cubicBezTo>
                  <a:cubicBezTo>
                    <a:pt x="21" y="78"/>
                    <a:pt x="22" y="76"/>
                    <a:pt x="23" y="77"/>
                  </a:cubicBezTo>
                  <a:cubicBezTo>
                    <a:pt x="24" y="78"/>
                    <a:pt x="26" y="78"/>
                    <a:pt x="27" y="77"/>
                  </a:cubicBezTo>
                  <a:cubicBezTo>
                    <a:pt x="29" y="75"/>
                    <a:pt x="29" y="77"/>
                    <a:pt x="30" y="77"/>
                  </a:cubicBezTo>
                  <a:cubicBezTo>
                    <a:pt x="33" y="77"/>
                    <a:pt x="35" y="73"/>
                    <a:pt x="35" y="71"/>
                  </a:cubicBezTo>
                  <a:cubicBezTo>
                    <a:pt x="35" y="70"/>
                    <a:pt x="33" y="70"/>
                    <a:pt x="35" y="69"/>
                  </a:cubicBezTo>
                  <a:cubicBezTo>
                    <a:pt x="36" y="68"/>
                    <a:pt x="38" y="69"/>
                    <a:pt x="39" y="67"/>
                  </a:cubicBezTo>
                  <a:cubicBezTo>
                    <a:pt x="39" y="66"/>
                    <a:pt x="40" y="64"/>
                    <a:pt x="40" y="63"/>
                  </a:cubicBezTo>
                  <a:cubicBezTo>
                    <a:pt x="41" y="61"/>
                    <a:pt x="41" y="60"/>
                    <a:pt x="42" y="62"/>
                  </a:cubicBezTo>
                  <a:cubicBezTo>
                    <a:pt x="45" y="64"/>
                    <a:pt x="47" y="56"/>
                    <a:pt x="49" y="57"/>
                  </a:cubicBezTo>
                  <a:cubicBezTo>
                    <a:pt x="50" y="57"/>
                    <a:pt x="50" y="57"/>
                    <a:pt x="51" y="57"/>
                  </a:cubicBezTo>
                  <a:cubicBezTo>
                    <a:pt x="51" y="57"/>
                    <a:pt x="52" y="56"/>
                    <a:pt x="52" y="56"/>
                  </a:cubicBezTo>
                  <a:cubicBezTo>
                    <a:pt x="53" y="55"/>
                    <a:pt x="54" y="55"/>
                    <a:pt x="55" y="54"/>
                  </a:cubicBezTo>
                  <a:cubicBezTo>
                    <a:pt x="58" y="51"/>
                    <a:pt x="61" y="54"/>
                    <a:pt x="65" y="53"/>
                  </a:cubicBezTo>
                  <a:cubicBezTo>
                    <a:pt x="67" y="53"/>
                    <a:pt x="68" y="52"/>
                    <a:pt x="70" y="52"/>
                  </a:cubicBezTo>
                  <a:cubicBezTo>
                    <a:pt x="73" y="52"/>
                    <a:pt x="76" y="52"/>
                    <a:pt x="78" y="51"/>
                  </a:cubicBezTo>
                  <a:cubicBezTo>
                    <a:pt x="84" y="49"/>
                    <a:pt x="82" y="36"/>
                    <a:pt x="82" y="31"/>
                  </a:cubicBezTo>
                  <a:cubicBezTo>
                    <a:pt x="81" y="32"/>
                    <a:pt x="78" y="34"/>
                    <a:pt x="77" y="32"/>
                  </a:cubicBezTo>
                  <a:cubicBezTo>
                    <a:pt x="76" y="31"/>
                    <a:pt x="78" y="29"/>
                    <a:pt x="77" y="28"/>
                  </a:cubicBezTo>
                  <a:cubicBezTo>
                    <a:pt x="76" y="26"/>
                    <a:pt x="72" y="27"/>
                    <a:pt x="70" y="26"/>
                  </a:cubicBezTo>
                  <a:cubicBezTo>
                    <a:pt x="68" y="26"/>
                    <a:pt x="67" y="23"/>
                    <a:pt x="66" y="22"/>
                  </a:cubicBezTo>
                  <a:cubicBezTo>
                    <a:pt x="66" y="21"/>
                    <a:pt x="65" y="20"/>
                    <a:pt x="63" y="20"/>
                  </a:cubicBezTo>
                  <a:cubicBezTo>
                    <a:pt x="61" y="18"/>
                    <a:pt x="58" y="16"/>
                    <a:pt x="56" y="14"/>
                  </a:cubicBezTo>
                  <a:cubicBezTo>
                    <a:pt x="50" y="11"/>
                    <a:pt x="44" y="7"/>
                    <a:pt x="39" y="3"/>
                  </a:cubicBezTo>
                  <a:cubicBezTo>
                    <a:pt x="38" y="3"/>
                    <a:pt x="36" y="1"/>
                    <a:pt x="35" y="1"/>
                  </a:cubicBezTo>
                  <a:cubicBezTo>
                    <a:pt x="33" y="0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0"/>
            <p:cNvSpPr/>
            <p:nvPr/>
          </p:nvSpPr>
          <p:spPr>
            <a:xfrm>
              <a:off x="12814845" y="7500821"/>
              <a:ext cx="515923" cy="503317"/>
            </a:xfrm>
            <a:custGeom>
              <a:avLst/>
              <a:gdLst/>
              <a:ahLst/>
              <a:cxnLst/>
              <a:rect l="l" t="t" r="r" b="b"/>
              <a:pathLst>
                <a:path w="55" h="54" extrusionOk="0">
                  <a:moveTo>
                    <a:pt x="45" y="54"/>
                  </a:moveTo>
                  <a:cubicBezTo>
                    <a:pt x="46" y="54"/>
                    <a:pt x="46" y="51"/>
                    <a:pt x="48" y="51"/>
                  </a:cubicBezTo>
                  <a:cubicBezTo>
                    <a:pt x="51" y="51"/>
                    <a:pt x="49" y="49"/>
                    <a:pt x="51" y="48"/>
                  </a:cubicBezTo>
                  <a:cubicBezTo>
                    <a:pt x="54" y="47"/>
                    <a:pt x="54" y="47"/>
                    <a:pt x="54" y="44"/>
                  </a:cubicBezTo>
                  <a:cubicBezTo>
                    <a:pt x="53" y="42"/>
                    <a:pt x="53" y="42"/>
                    <a:pt x="55" y="42"/>
                  </a:cubicBezTo>
                  <a:cubicBezTo>
                    <a:pt x="54" y="42"/>
                    <a:pt x="51" y="37"/>
                    <a:pt x="50" y="36"/>
                  </a:cubicBezTo>
                  <a:cubicBezTo>
                    <a:pt x="49" y="32"/>
                    <a:pt x="47" y="28"/>
                    <a:pt x="45" y="25"/>
                  </a:cubicBezTo>
                  <a:cubicBezTo>
                    <a:pt x="43" y="22"/>
                    <a:pt x="42" y="18"/>
                    <a:pt x="40" y="16"/>
                  </a:cubicBezTo>
                  <a:cubicBezTo>
                    <a:pt x="39" y="15"/>
                    <a:pt x="37" y="9"/>
                    <a:pt x="38" y="8"/>
                  </a:cubicBezTo>
                  <a:cubicBezTo>
                    <a:pt x="38" y="8"/>
                    <a:pt x="46" y="22"/>
                    <a:pt x="47" y="22"/>
                  </a:cubicBezTo>
                  <a:cubicBezTo>
                    <a:pt x="48" y="22"/>
                    <a:pt x="49" y="19"/>
                    <a:pt x="49" y="19"/>
                  </a:cubicBezTo>
                  <a:cubicBezTo>
                    <a:pt x="49" y="17"/>
                    <a:pt x="49" y="15"/>
                    <a:pt x="48" y="14"/>
                  </a:cubicBezTo>
                  <a:cubicBezTo>
                    <a:pt x="48" y="10"/>
                    <a:pt x="47" y="6"/>
                    <a:pt x="47" y="2"/>
                  </a:cubicBezTo>
                  <a:cubicBezTo>
                    <a:pt x="45" y="4"/>
                    <a:pt x="40" y="4"/>
                    <a:pt x="38" y="2"/>
                  </a:cubicBezTo>
                  <a:cubicBezTo>
                    <a:pt x="34" y="0"/>
                    <a:pt x="29" y="1"/>
                    <a:pt x="25" y="3"/>
                  </a:cubicBezTo>
                  <a:cubicBezTo>
                    <a:pt x="22" y="5"/>
                    <a:pt x="19" y="4"/>
                    <a:pt x="16" y="3"/>
                  </a:cubicBezTo>
                  <a:cubicBezTo>
                    <a:pt x="12" y="2"/>
                    <a:pt x="8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3" y="5"/>
                    <a:pt x="2" y="7"/>
                  </a:cubicBezTo>
                  <a:cubicBezTo>
                    <a:pt x="1" y="8"/>
                    <a:pt x="1" y="9"/>
                    <a:pt x="1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7"/>
                    <a:pt x="2" y="21"/>
                    <a:pt x="2" y="25"/>
                  </a:cubicBezTo>
                  <a:cubicBezTo>
                    <a:pt x="2" y="28"/>
                    <a:pt x="2" y="52"/>
                    <a:pt x="2" y="52"/>
                  </a:cubicBezTo>
                  <a:cubicBezTo>
                    <a:pt x="13" y="52"/>
                    <a:pt x="23" y="52"/>
                    <a:pt x="34" y="52"/>
                  </a:cubicBezTo>
                  <a:cubicBezTo>
                    <a:pt x="36" y="52"/>
                    <a:pt x="38" y="52"/>
                    <a:pt x="40" y="52"/>
                  </a:cubicBezTo>
                  <a:cubicBezTo>
                    <a:pt x="42" y="52"/>
                    <a:pt x="43" y="54"/>
                    <a:pt x="45" y="5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0"/>
            <p:cNvSpPr/>
            <p:nvPr/>
          </p:nvSpPr>
          <p:spPr>
            <a:xfrm>
              <a:off x="12050511" y="7210939"/>
              <a:ext cx="187902" cy="363153"/>
            </a:xfrm>
            <a:custGeom>
              <a:avLst/>
              <a:gdLst/>
              <a:ahLst/>
              <a:cxnLst/>
              <a:rect l="l" t="t" r="r" b="b"/>
              <a:pathLst>
                <a:path w="20" h="39" extrusionOk="0">
                  <a:moveTo>
                    <a:pt x="14" y="34"/>
                  </a:moveTo>
                  <a:cubicBezTo>
                    <a:pt x="12" y="32"/>
                    <a:pt x="16" y="30"/>
                    <a:pt x="17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0" y="23"/>
                    <a:pt x="19" y="23"/>
                    <a:pt x="19" y="23"/>
                  </a:cubicBezTo>
                  <a:cubicBezTo>
                    <a:pt x="18" y="22"/>
                    <a:pt x="18" y="21"/>
                    <a:pt x="17" y="20"/>
                  </a:cubicBezTo>
                  <a:cubicBezTo>
                    <a:pt x="16" y="20"/>
                    <a:pt x="15" y="21"/>
                    <a:pt x="14" y="20"/>
                  </a:cubicBezTo>
                  <a:cubicBezTo>
                    <a:pt x="11" y="18"/>
                    <a:pt x="14" y="17"/>
                    <a:pt x="16" y="16"/>
                  </a:cubicBezTo>
                  <a:cubicBezTo>
                    <a:pt x="18" y="15"/>
                    <a:pt x="19" y="12"/>
                    <a:pt x="17" y="10"/>
                  </a:cubicBezTo>
                  <a:cubicBezTo>
                    <a:pt x="17" y="9"/>
                    <a:pt x="14" y="7"/>
                    <a:pt x="15" y="6"/>
                  </a:cubicBezTo>
                  <a:cubicBezTo>
                    <a:pt x="16" y="5"/>
                    <a:pt x="17" y="5"/>
                    <a:pt x="18" y="4"/>
                  </a:cubicBezTo>
                  <a:cubicBezTo>
                    <a:pt x="18" y="4"/>
                    <a:pt x="18" y="1"/>
                    <a:pt x="18" y="1"/>
                  </a:cubicBezTo>
                  <a:cubicBezTo>
                    <a:pt x="17" y="1"/>
                    <a:pt x="16" y="4"/>
                    <a:pt x="15" y="3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6" y="2"/>
                    <a:pt x="5" y="4"/>
                  </a:cubicBezTo>
                  <a:cubicBezTo>
                    <a:pt x="3" y="8"/>
                    <a:pt x="5" y="14"/>
                    <a:pt x="2" y="17"/>
                  </a:cubicBezTo>
                  <a:cubicBezTo>
                    <a:pt x="0" y="19"/>
                    <a:pt x="0" y="19"/>
                    <a:pt x="1" y="21"/>
                  </a:cubicBezTo>
                  <a:cubicBezTo>
                    <a:pt x="1" y="23"/>
                    <a:pt x="4" y="24"/>
                    <a:pt x="4" y="26"/>
                  </a:cubicBezTo>
                  <a:cubicBezTo>
                    <a:pt x="5" y="28"/>
                    <a:pt x="8" y="29"/>
                    <a:pt x="8" y="30"/>
                  </a:cubicBezTo>
                  <a:cubicBezTo>
                    <a:pt x="9" y="33"/>
                    <a:pt x="10" y="37"/>
                    <a:pt x="10" y="39"/>
                  </a:cubicBezTo>
                  <a:cubicBezTo>
                    <a:pt x="12" y="39"/>
                    <a:pt x="16" y="37"/>
                    <a:pt x="14" y="34"/>
                  </a:cubicBezTo>
                  <a:cubicBezTo>
                    <a:pt x="13" y="33"/>
                    <a:pt x="15" y="35"/>
                    <a:pt x="14" y="3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0"/>
            <p:cNvSpPr/>
            <p:nvPr/>
          </p:nvSpPr>
          <p:spPr>
            <a:xfrm>
              <a:off x="12133317" y="7424369"/>
              <a:ext cx="710194" cy="684895"/>
            </a:xfrm>
            <a:custGeom>
              <a:avLst/>
              <a:gdLst/>
              <a:ahLst/>
              <a:cxnLst/>
              <a:rect l="l" t="t" r="r" b="b"/>
              <a:pathLst>
                <a:path w="76" h="73" extrusionOk="0">
                  <a:moveTo>
                    <a:pt x="21" y="55"/>
                  </a:moveTo>
                  <a:cubicBezTo>
                    <a:pt x="21" y="56"/>
                    <a:pt x="24" y="58"/>
                    <a:pt x="25" y="57"/>
                  </a:cubicBezTo>
                  <a:cubicBezTo>
                    <a:pt x="26" y="56"/>
                    <a:pt x="27" y="56"/>
                    <a:pt x="28" y="55"/>
                  </a:cubicBezTo>
                  <a:cubicBezTo>
                    <a:pt x="29" y="55"/>
                    <a:pt x="32" y="53"/>
                    <a:pt x="33" y="53"/>
                  </a:cubicBezTo>
                  <a:cubicBezTo>
                    <a:pt x="37" y="55"/>
                    <a:pt x="40" y="57"/>
                    <a:pt x="44" y="59"/>
                  </a:cubicBezTo>
                  <a:cubicBezTo>
                    <a:pt x="53" y="64"/>
                    <a:pt x="61" y="69"/>
                    <a:pt x="70" y="73"/>
                  </a:cubicBezTo>
                  <a:cubicBezTo>
                    <a:pt x="70" y="71"/>
                    <a:pt x="69" y="71"/>
                    <a:pt x="71" y="71"/>
                  </a:cubicBezTo>
                  <a:cubicBezTo>
                    <a:pt x="71" y="71"/>
                    <a:pt x="75" y="71"/>
                    <a:pt x="75" y="71"/>
                  </a:cubicBezTo>
                  <a:cubicBezTo>
                    <a:pt x="75" y="69"/>
                    <a:pt x="75" y="68"/>
                    <a:pt x="75" y="66"/>
                  </a:cubicBezTo>
                  <a:cubicBezTo>
                    <a:pt x="75" y="59"/>
                    <a:pt x="75" y="52"/>
                    <a:pt x="75" y="44"/>
                  </a:cubicBezTo>
                  <a:cubicBezTo>
                    <a:pt x="75" y="37"/>
                    <a:pt x="75" y="30"/>
                    <a:pt x="75" y="24"/>
                  </a:cubicBezTo>
                  <a:cubicBezTo>
                    <a:pt x="75" y="22"/>
                    <a:pt x="75" y="21"/>
                    <a:pt x="75" y="20"/>
                  </a:cubicBezTo>
                  <a:cubicBezTo>
                    <a:pt x="74" y="19"/>
                    <a:pt x="74" y="18"/>
                    <a:pt x="74" y="17"/>
                  </a:cubicBezTo>
                  <a:cubicBezTo>
                    <a:pt x="74" y="16"/>
                    <a:pt x="76" y="15"/>
                    <a:pt x="76" y="14"/>
                  </a:cubicBezTo>
                  <a:cubicBezTo>
                    <a:pt x="76" y="13"/>
                    <a:pt x="74" y="12"/>
                    <a:pt x="74" y="11"/>
                  </a:cubicBezTo>
                  <a:cubicBezTo>
                    <a:pt x="74" y="10"/>
                    <a:pt x="75" y="9"/>
                    <a:pt x="76" y="8"/>
                  </a:cubicBezTo>
                  <a:cubicBezTo>
                    <a:pt x="73" y="6"/>
                    <a:pt x="70" y="7"/>
                    <a:pt x="67" y="5"/>
                  </a:cubicBezTo>
                  <a:cubicBezTo>
                    <a:pt x="65" y="4"/>
                    <a:pt x="64" y="2"/>
                    <a:pt x="61" y="2"/>
                  </a:cubicBezTo>
                  <a:cubicBezTo>
                    <a:pt x="57" y="2"/>
                    <a:pt x="53" y="3"/>
                    <a:pt x="51" y="6"/>
                  </a:cubicBezTo>
                  <a:cubicBezTo>
                    <a:pt x="50" y="7"/>
                    <a:pt x="50" y="8"/>
                    <a:pt x="51" y="9"/>
                  </a:cubicBezTo>
                  <a:cubicBezTo>
                    <a:pt x="52" y="11"/>
                    <a:pt x="51" y="12"/>
                    <a:pt x="50" y="14"/>
                  </a:cubicBezTo>
                  <a:cubicBezTo>
                    <a:pt x="48" y="17"/>
                    <a:pt x="44" y="15"/>
                    <a:pt x="41" y="13"/>
                  </a:cubicBezTo>
                  <a:cubicBezTo>
                    <a:pt x="39" y="13"/>
                    <a:pt x="38" y="12"/>
                    <a:pt x="36" y="12"/>
                  </a:cubicBezTo>
                  <a:cubicBezTo>
                    <a:pt x="34" y="11"/>
                    <a:pt x="32" y="12"/>
                    <a:pt x="31" y="10"/>
                  </a:cubicBezTo>
                  <a:cubicBezTo>
                    <a:pt x="30" y="9"/>
                    <a:pt x="30" y="7"/>
                    <a:pt x="29" y="6"/>
                  </a:cubicBezTo>
                  <a:cubicBezTo>
                    <a:pt x="28" y="4"/>
                    <a:pt x="25" y="4"/>
                    <a:pt x="23" y="3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5" y="2"/>
                    <a:pt x="14" y="1"/>
                    <a:pt x="11" y="0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5"/>
                    <a:pt x="11" y="4"/>
                    <a:pt x="9" y="6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3" y="10"/>
                    <a:pt x="6" y="12"/>
                    <a:pt x="5" y="14"/>
                  </a:cubicBezTo>
                  <a:cubicBezTo>
                    <a:pt x="4" y="16"/>
                    <a:pt x="1" y="16"/>
                    <a:pt x="1" y="17"/>
                  </a:cubicBezTo>
                  <a:cubicBezTo>
                    <a:pt x="1" y="19"/>
                    <a:pt x="2" y="20"/>
                    <a:pt x="3" y="21"/>
                  </a:cubicBezTo>
                  <a:cubicBezTo>
                    <a:pt x="3" y="23"/>
                    <a:pt x="3" y="25"/>
                    <a:pt x="3" y="26"/>
                  </a:cubicBezTo>
                  <a:cubicBezTo>
                    <a:pt x="3" y="28"/>
                    <a:pt x="4" y="29"/>
                    <a:pt x="3" y="31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3" y="35"/>
                    <a:pt x="4" y="36"/>
                    <a:pt x="3" y="37"/>
                  </a:cubicBezTo>
                  <a:cubicBezTo>
                    <a:pt x="3" y="38"/>
                    <a:pt x="0" y="38"/>
                    <a:pt x="1" y="40"/>
                  </a:cubicBezTo>
                  <a:cubicBezTo>
                    <a:pt x="3" y="42"/>
                    <a:pt x="4" y="43"/>
                    <a:pt x="4" y="46"/>
                  </a:cubicBezTo>
                  <a:cubicBezTo>
                    <a:pt x="4" y="48"/>
                    <a:pt x="6" y="47"/>
                    <a:pt x="7" y="48"/>
                  </a:cubicBezTo>
                  <a:cubicBezTo>
                    <a:pt x="9" y="48"/>
                    <a:pt x="10" y="48"/>
                    <a:pt x="11" y="49"/>
                  </a:cubicBezTo>
                  <a:cubicBezTo>
                    <a:pt x="12" y="50"/>
                    <a:pt x="13" y="52"/>
                    <a:pt x="14" y="53"/>
                  </a:cubicBezTo>
                  <a:cubicBezTo>
                    <a:pt x="16" y="54"/>
                    <a:pt x="19" y="53"/>
                    <a:pt x="21" y="55"/>
                  </a:cubicBezTo>
                  <a:cubicBezTo>
                    <a:pt x="22" y="56"/>
                    <a:pt x="20" y="54"/>
                    <a:pt x="21" y="5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0"/>
            <p:cNvSpPr/>
            <p:nvPr/>
          </p:nvSpPr>
          <p:spPr>
            <a:xfrm>
              <a:off x="10910384" y="7714256"/>
              <a:ext cx="391721" cy="318556"/>
            </a:xfrm>
            <a:custGeom>
              <a:avLst/>
              <a:gdLst/>
              <a:ahLst/>
              <a:cxnLst/>
              <a:rect l="l" t="t" r="r" b="b"/>
              <a:pathLst>
                <a:path w="42" h="34" extrusionOk="0">
                  <a:moveTo>
                    <a:pt x="19" y="34"/>
                  </a:moveTo>
                  <a:cubicBezTo>
                    <a:pt x="19" y="31"/>
                    <a:pt x="18" y="26"/>
                    <a:pt x="20" y="25"/>
                  </a:cubicBezTo>
                  <a:cubicBezTo>
                    <a:pt x="21" y="24"/>
                    <a:pt x="23" y="23"/>
                    <a:pt x="24" y="22"/>
                  </a:cubicBezTo>
                  <a:cubicBezTo>
                    <a:pt x="25" y="22"/>
                    <a:pt x="25" y="20"/>
                    <a:pt x="25" y="20"/>
                  </a:cubicBezTo>
                  <a:cubicBezTo>
                    <a:pt x="25" y="16"/>
                    <a:pt x="25" y="13"/>
                    <a:pt x="25" y="9"/>
                  </a:cubicBezTo>
                  <a:cubicBezTo>
                    <a:pt x="25" y="9"/>
                    <a:pt x="31" y="9"/>
                    <a:pt x="32" y="9"/>
                  </a:cubicBezTo>
                  <a:cubicBezTo>
                    <a:pt x="35" y="9"/>
                    <a:pt x="38" y="9"/>
                    <a:pt x="41" y="9"/>
                  </a:cubicBezTo>
                  <a:cubicBezTo>
                    <a:pt x="42" y="9"/>
                    <a:pt x="42" y="3"/>
                    <a:pt x="42" y="2"/>
                  </a:cubicBezTo>
                  <a:cubicBezTo>
                    <a:pt x="42" y="0"/>
                    <a:pt x="42" y="0"/>
                    <a:pt x="40" y="0"/>
                  </a:cubicBezTo>
                  <a:cubicBezTo>
                    <a:pt x="33" y="0"/>
                    <a:pt x="27" y="0"/>
                    <a:pt x="20" y="0"/>
                  </a:cubicBezTo>
                  <a:cubicBezTo>
                    <a:pt x="18" y="2"/>
                    <a:pt x="17" y="4"/>
                    <a:pt x="15" y="6"/>
                  </a:cubicBezTo>
                  <a:cubicBezTo>
                    <a:pt x="11" y="9"/>
                    <a:pt x="11" y="12"/>
                    <a:pt x="10" y="17"/>
                  </a:cubicBezTo>
                  <a:cubicBezTo>
                    <a:pt x="10" y="17"/>
                    <a:pt x="9" y="18"/>
                    <a:pt x="8" y="18"/>
                  </a:cubicBezTo>
                  <a:cubicBezTo>
                    <a:pt x="6" y="20"/>
                    <a:pt x="5" y="22"/>
                    <a:pt x="4" y="25"/>
                  </a:cubicBezTo>
                  <a:cubicBezTo>
                    <a:pt x="2" y="28"/>
                    <a:pt x="0" y="30"/>
                    <a:pt x="0" y="34"/>
                  </a:cubicBezTo>
                  <a:cubicBezTo>
                    <a:pt x="6" y="34"/>
                    <a:pt x="13" y="34"/>
                    <a:pt x="19" y="3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0"/>
            <p:cNvSpPr/>
            <p:nvPr/>
          </p:nvSpPr>
          <p:spPr>
            <a:xfrm>
              <a:off x="11098281" y="7265092"/>
              <a:ext cx="560509" cy="449163"/>
            </a:xfrm>
            <a:custGeom>
              <a:avLst/>
              <a:gdLst/>
              <a:ahLst/>
              <a:cxnLst/>
              <a:rect l="l" t="t" r="r" b="b"/>
              <a:pathLst>
                <a:path w="60" h="48" extrusionOk="0">
                  <a:moveTo>
                    <a:pt x="22" y="48"/>
                  </a:moveTo>
                  <a:cubicBezTo>
                    <a:pt x="22" y="45"/>
                    <a:pt x="21" y="43"/>
                    <a:pt x="23" y="41"/>
                  </a:cubicBezTo>
                  <a:cubicBezTo>
                    <a:pt x="25" y="40"/>
                    <a:pt x="28" y="39"/>
                    <a:pt x="29" y="37"/>
                  </a:cubicBezTo>
                  <a:cubicBezTo>
                    <a:pt x="30" y="37"/>
                    <a:pt x="32" y="37"/>
                    <a:pt x="33" y="37"/>
                  </a:cubicBezTo>
                  <a:cubicBezTo>
                    <a:pt x="34" y="36"/>
                    <a:pt x="36" y="36"/>
                    <a:pt x="38" y="35"/>
                  </a:cubicBezTo>
                  <a:cubicBezTo>
                    <a:pt x="39" y="34"/>
                    <a:pt x="39" y="33"/>
                    <a:pt x="40" y="32"/>
                  </a:cubicBezTo>
                  <a:cubicBezTo>
                    <a:pt x="41" y="31"/>
                    <a:pt x="44" y="32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6"/>
                    <a:pt x="49" y="26"/>
                    <a:pt x="50" y="25"/>
                  </a:cubicBezTo>
                  <a:cubicBezTo>
                    <a:pt x="51" y="24"/>
                    <a:pt x="51" y="23"/>
                    <a:pt x="53" y="23"/>
                  </a:cubicBezTo>
                  <a:cubicBezTo>
                    <a:pt x="54" y="23"/>
                    <a:pt x="57" y="24"/>
                    <a:pt x="58" y="24"/>
                  </a:cubicBezTo>
                  <a:cubicBezTo>
                    <a:pt x="60" y="23"/>
                    <a:pt x="56" y="17"/>
                    <a:pt x="56" y="16"/>
                  </a:cubicBezTo>
                  <a:cubicBezTo>
                    <a:pt x="56" y="14"/>
                    <a:pt x="56" y="12"/>
                    <a:pt x="56" y="10"/>
                  </a:cubicBezTo>
                  <a:cubicBezTo>
                    <a:pt x="55" y="9"/>
                    <a:pt x="55" y="8"/>
                    <a:pt x="55" y="7"/>
                  </a:cubicBezTo>
                  <a:cubicBezTo>
                    <a:pt x="53" y="7"/>
                    <a:pt x="52" y="6"/>
                    <a:pt x="51" y="6"/>
                  </a:cubicBezTo>
                  <a:cubicBezTo>
                    <a:pt x="50" y="5"/>
                    <a:pt x="48" y="6"/>
                    <a:pt x="47" y="6"/>
                  </a:cubicBezTo>
                  <a:cubicBezTo>
                    <a:pt x="46" y="5"/>
                    <a:pt x="44" y="6"/>
                    <a:pt x="42" y="6"/>
                  </a:cubicBezTo>
                  <a:cubicBezTo>
                    <a:pt x="40" y="6"/>
                    <a:pt x="36" y="0"/>
                    <a:pt x="35" y="4"/>
                  </a:cubicBezTo>
                  <a:cubicBezTo>
                    <a:pt x="34" y="7"/>
                    <a:pt x="33" y="10"/>
                    <a:pt x="30" y="13"/>
                  </a:cubicBezTo>
                  <a:cubicBezTo>
                    <a:pt x="27" y="16"/>
                    <a:pt x="23" y="16"/>
                    <a:pt x="20" y="19"/>
                  </a:cubicBezTo>
                  <a:cubicBezTo>
                    <a:pt x="18" y="21"/>
                    <a:pt x="17" y="24"/>
                    <a:pt x="16" y="27"/>
                  </a:cubicBezTo>
                  <a:cubicBezTo>
                    <a:pt x="16" y="29"/>
                    <a:pt x="17" y="32"/>
                    <a:pt x="16" y="35"/>
                  </a:cubicBezTo>
                  <a:cubicBezTo>
                    <a:pt x="15" y="36"/>
                    <a:pt x="14" y="38"/>
                    <a:pt x="14" y="39"/>
                  </a:cubicBezTo>
                  <a:cubicBezTo>
                    <a:pt x="13" y="41"/>
                    <a:pt x="11" y="41"/>
                    <a:pt x="9" y="42"/>
                  </a:cubicBezTo>
                  <a:cubicBezTo>
                    <a:pt x="8" y="43"/>
                    <a:pt x="7" y="44"/>
                    <a:pt x="5" y="45"/>
                  </a:cubicBezTo>
                  <a:cubicBezTo>
                    <a:pt x="4" y="46"/>
                    <a:pt x="2" y="46"/>
                    <a:pt x="0" y="48"/>
                  </a:cubicBezTo>
                  <a:lnTo>
                    <a:pt x="22" y="48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0"/>
            <p:cNvSpPr/>
            <p:nvPr/>
          </p:nvSpPr>
          <p:spPr>
            <a:xfrm>
              <a:off x="11295736" y="7220495"/>
              <a:ext cx="968154" cy="923808"/>
            </a:xfrm>
            <a:custGeom>
              <a:avLst/>
              <a:gdLst/>
              <a:ahLst/>
              <a:cxnLst/>
              <a:rect l="l" t="t" r="r" b="b"/>
              <a:pathLst>
                <a:path w="104" h="99" extrusionOk="0">
                  <a:moveTo>
                    <a:pt x="35" y="22"/>
                  </a:moveTo>
                  <a:cubicBezTo>
                    <a:pt x="36" y="23"/>
                    <a:pt x="40" y="29"/>
                    <a:pt x="36" y="29"/>
                  </a:cubicBezTo>
                  <a:cubicBezTo>
                    <a:pt x="35" y="28"/>
                    <a:pt x="32" y="27"/>
                    <a:pt x="31" y="28"/>
                  </a:cubicBezTo>
                  <a:cubicBezTo>
                    <a:pt x="30" y="29"/>
                    <a:pt x="30" y="29"/>
                    <a:pt x="29" y="30"/>
                  </a:cubicBezTo>
                  <a:cubicBezTo>
                    <a:pt x="28" y="31"/>
                    <a:pt x="27" y="31"/>
                    <a:pt x="26" y="31"/>
                  </a:cubicBezTo>
                  <a:cubicBezTo>
                    <a:pt x="24" y="32"/>
                    <a:pt x="25" y="34"/>
                    <a:pt x="24" y="35"/>
                  </a:cubicBezTo>
                  <a:cubicBezTo>
                    <a:pt x="24" y="37"/>
                    <a:pt x="21" y="36"/>
                    <a:pt x="20" y="37"/>
                  </a:cubicBezTo>
                  <a:cubicBezTo>
                    <a:pt x="18" y="37"/>
                    <a:pt x="18" y="39"/>
                    <a:pt x="17" y="40"/>
                  </a:cubicBezTo>
                  <a:cubicBezTo>
                    <a:pt x="15" y="42"/>
                    <a:pt x="13" y="41"/>
                    <a:pt x="11" y="42"/>
                  </a:cubicBezTo>
                  <a:cubicBezTo>
                    <a:pt x="10" y="42"/>
                    <a:pt x="9" y="42"/>
                    <a:pt x="8" y="43"/>
                  </a:cubicBezTo>
                  <a:cubicBezTo>
                    <a:pt x="7" y="43"/>
                    <a:pt x="5" y="44"/>
                    <a:pt x="4" y="45"/>
                  </a:cubicBezTo>
                  <a:cubicBezTo>
                    <a:pt x="0" y="47"/>
                    <a:pt x="1" y="48"/>
                    <a:pt x="1" y="52"/>
                  </a:cubicBezTo>
                  <a:cubicBezTo>
                    <a:pt x="1" y="55"/>
                    <a:pt x="0" y="55"/>
                    <a:pt x="2" y="56"/>
                  </a:cubicBezTo>
                  <a:cubicBezTo>
                    <a:pt x="3" y="57"/>
                    <a:pt x="5" y="58"/>
                    <a:pt x="6" y="59"/>
                  </a:cubicBezTo>
                  <a:cubicBezTo>
                    <a:pt x="16" y="66"/>
                    <a:pt x="26" y="72"/>
                    <a:pt x="37" y="79"/>
                  </a:cubicBezTo>
                  <a:cubicBezTo>
                    <a:pt x="40" y="81"/>
                    <a:pt x="44" y="84"/>
                    <a:pt x="48" y="86"/>
                  </a:cubicBezTo>
                  <a:cubicBezTo>
                    <a:pt x="48" y="87"/>
                    <a:pt x="49" y="87"/>
                    <a:pt x="49" y="87"/>
                  </a:cubicBezTo>
                  <a:cubicBezTo>
                    <a:pt x="52" y="92"/>
                    <a:pt x="54" y="92"/>
                    <a:pt x="58" y="93"/>
                  </a:cubicBezTo>
                  <a:cubicBezTo>
                    <a:pt x="61" y="94"/>
                    <a:pt x="58" y="98"/>
                    <a:pt x="61" y="99"/>
                  </a:cubicBezTo>
                  <a:cubicBezTo>
                    <a:pt x="62" y="99"/>
                    <a:pt x="65" y="98"/>
                    <a:pt x="67" y="97"/>
                  </a:cubicBezTo>
                  <a:cubicBezTo>
                    <a:pt x="68" y="97"/>
                    <a:pt x="71" y="97"/>
                    <a:pt x="72" y="96"/>
                  </a:cubicBezTo>
                  <a:cubicBezTo>
                    <a:pt x="76" y="93"/>
                    <a:pt x="80" y="90"/>
                    <a:pt x="85" y="87"/>
                  </a:cubicBezTo>
                  <a:cubicBezTo>
                    <a:pt x="90" y="84"/>
                    <a:pt x="95" y="80"/>
                    <a:pt x="100" y="77"/>
                  </a:cubicBezTo>
                  <a:cubicBezTo>
                    <a:pt x="101" y="77"/>
                    <a:pt x="102" y="76"/>
                    <a:pt x="104" y="75"/>
                  </a:cubicBezTo>
                  <a:cubicBezTo>
                    <a:pt x="102" y="71"/>
                    <a:pt x="101" y="70"/>
                    <a:pt x="97" y="69"/>
                  </a:cubicBezTo>
                  <a:cubicBezTo>
                    <a:pt x="96" y="69"/>
                    <a:pt x="94" y="69"/>
                    <a:pt x="94" y="69"/>
                  </a:cubicBezTo>
                  <a:cubicBezTo>
                    <a:pt x="94" y="66"/>
                    <a:pt x="94" y="65"/>
                    <a:pt x="92" y="63"/>
                  </a:cubicBezTo>
                  <a:cubicBezTo>
                    <a:pt x="91" y="61"/>
                    <a:pt x="91" y="61"/>
                    <a:pt x="92" y="60"/>
                  </a:cubicBezTo>
                  <a:cubicBezTo>
                    <a:pt x="94" y="58"/>
                    <a:pt x="93" y="57"/>
                    <a:pt x="93" y="55"/>
                  </a:cubicBezTo>
                  <a:cubicBezTo>
                    <a:pt x="93" y="53"/>
                    <a:pt x="94" y="52"/>
                    <a:pt x="93" y="50"/>
                  </a:cubicBezTo>
                  <a:cubicBezTo>
                    <a:pt x="93" y="49"/>
                    <a:pt x="93" y="48"/>
                    <a:pt x="93" y="46"/>
                  </a:cubicBezTo>
                  <a:cubicBezTo>
                    <a:pt x="93" y="45"/>
                    <a:pt x="93" y="43"/>
                    <a:pt x="92" y="42"/>
                  </a:cubicBezTo>
                  <a:cubicBezTo>
                    <a:pt x="91" y="41"/>
                    <a:pt x="91" y="39"/>
                    <a:pt x="91" y="37"/>
                  </a:cubicBezTo>
                  <a:cubicBezTo>
                    <a:pt x="91" y="34"/>
                    <a:pt x="90" y="30"/>
                    <a:pt x="87" y="27"/>
                  </a:cubicBezTo>
                  <a:cubicBezTo>
                    <a:pt x="85" y="25"/>
                    <a:pt x="83" y="23"/>
                    <a:pt x="82" y="20"/>
                  </a:cubicBezTo>
                  <a:cubicBezTo>
                    <a:pt x="80" y="16"/>
                    <a:pt x="84" y="17"/>
                    <a:pt x="85" y="13"/>
                  </a:cubicBezTo>
                  <a:cubicBezTo>
                    <a:pt x="85" y="9"/>
                    <a:pt x="85" y="6"/>
                    <a:pt x="86" y="2"/>
                  </a:cubicBezTo>
                  <a:cubicBezTo>
                    <a:pt x="85" y="2"/>
                    <a:pt x="85" y="1"/>
                    <a:pt x="84" y="1"/>
                  </a:cubicBezTo>
                  <a:cubicBezTo>
                    <a:pt x="82" y="2"/>
                    <a:pt x="82" y="0"/>
                    <a:pt x="81" y="0"/>
                  </a:cubicBezTo>
                  <a:cubicBezTo>
                    <a:pt x="80" y="0"/>
                    <a:pt x="80" y="1"/>
                    <a:pt x="79" y="1"/>
                  </a:cubicBezTo>
                  <a:cubicBezTo>
                    <a:pt x="77" y="1"/>
                    <a:pt x="77" y="0"/>
                    <a:pt x="75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0" y="3"/>
                    <a:pt x="70" y="2"/>
                    <a:pt x="68" y="1"/>
                  </a:cubicBezTo>
                  <a:cubicBezTo>
                    <a:pt x="66" y="1"/>
                    <a:pt x="63" y="1"/>
                    <a:pt x="61" y="2"/>
                  </a:cubicBezTo>
                  <a:cubicBezTo>
                    <a:pt x="56" y="3"/>
                    <a:pt x="51" y="3"/>
                    <a:pt x="46" y="5"/>
                  </a:cubicBezTo>
                  <a:cubicBezTo>
                    <a:pt x="45" y="6"/>
                    <a:pt x="44" y="7"/>
                    <a:pt x="43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7" y="9"/>
                    <a:pt x="37" y="12"/>
                    <a:pt x="34" y="12"/>
                  </a:cubicBezTo>
                  <a:cubicBezTo>
                    <a:pt x="35" y="15"/>
                    <a:pt x="35" y="18"/>
                    <a:pt x="35" y="22"/>
                  </a:cubicBezTo>
                  <a:cubicBezTo>
                    <a:pt x="36" y="23"/>
                    <a:pt x="35" y="20"/>
                    <a:pt x="35" y="2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0"/>
            <p:cNvSpPr/>
            <p:nvPr/>
          </p:nvSpPr>
          <p:spPr>
            <a:xfrm>
              <a:off x="8295732" y="3719582"/>
              <a:ext cx="2850322" cy="2124760"/>
            </a:xfrm>
            <a:custGeom>
              <a:avLst/>
              <a:gdLst/>
              <a:ahLst/>
              <a:cxnLst/>
              <a:rect l="l" t="t" r="r" b="b"/>
              <a:pathLst>
                <a:path w="305" h="227" extrusionOk="0">
                  <a:moveTo>
                    <a:pt x="32" y="37"/>
                  </a:moveTo>
                  <a:cubicBezTo>
                    <a:pt x="31" y="38"/>
                    <a:pt x="26" y="40"/>
                    <a:pt x="27" y="41"/>
                  </a:cubicBezTo>
                  <a:cubicBezTo>
                    <a:pt x="28" y="42"/>
                    <a:pt x="30" y="42"/>
                    <a:pt x="32" y="43"/>
                  </a:cubicBezTo>
                  <a:cubicBezTo>
                    <a:pt x="34" y="43"/>
                    <a:pt x="36" y="43"/>
                    <a:pt x="39" y="43"/>
                  </a:cubicBezTo>
                  <a:cubicBezTo>
                    <a:pt x="39" y="43"/>
                    <a:pt x="44" y="42"/>
                    <a:pt x="45" y="42"/>
                  </a:cubicBezTo>
                  <a:cubicBezTo>
                    <a:pt x="44" y="42"/>
                    <a:pt x="42" y="43"/>
                    <a:pt x="41" y="44"/>
                  </a:cubicBezTo>
                  <a:cubicBezTo>
                    <a:pt x="40" y="45"/>
                    <a:pt x="39" y="46"/>
                    <a:pt x="40" y="48"/>
                  </a:cubicBezTo>
                  <a:cubicBezTo>
                    <a:pt x="42" y="50"/>
                    <a:pt x="36" y="55"/>
                    <a:pt x="33" y="54"/>
                  </a:cubicBezTo>
                  <a:cubicBezTo>
                    <a:pt x="32" y="53"/>
                    <a:pt x="30" y="54"/>
                    <a:pt x="28" y="54"/>
                  </a:cubicBezTo>
                  <a:cubicBezTo>
                    <a:pt x="27" y="53"/>
                    <a:pt x="25" y="54"/>
                    <a:pt x="24" y="54"/>
                  </a:cubicBezTo>
                  <a:cubicBezTo>
                    <a:pt x="23" y="54"/>
                    <a:pt x="21" y="54"/>
                    <a:pt x="20" y="56"/>
                  </a:cubicBezTo>
                  <a:cubicBezTo>
                    <a:pt x="19" y="57"/>
                    <a:pt x="18" y="57"/>
                    <a:pt x="16" y="57"/>
                  </a:cubicBezTo>
                  <a:cubicBezTo>
                    <a:pt x="13" y="58"/>
                    <a:pt x="10" y="59"/>
                    <a:pt x="7" y="59"/>
                  </a:cubicBezTo>
                  <a:cubicBezTo>
                    <a:pt x="6" y="59"/>
                    <a:pt x="4" y="58"/>
                    <a:pt x="4" y="59"/>
                  </a:cubicBezTo>
                  <a:cubicBezTo>
                    <a:pt x="3" y="60"/>
                    <a:pt x="0" y="60"/>
                    <a:pt x="0" y="62"/>
                  </a:cubicBezTo>
                  <a:cubicBezTo>
                    <a:pt x="0" y="63"/>
                    <a:pt x="1" y="62"/>
                    <a:pt x="1" y="63"/>
                  </a:cubicBezTo>
                  <a:cubicBezTo>
                    <a:pt x="1" y="63"/>
                    <a:pt x="0" y="64"/>
                    <a:pt x="0" y="64"/>
                  </a:cubicBezTo>
                  <a:cubicBezTo>
                    <a:pt x="0" y="65"/>
                    <a:pt x="2" y="67"/>
                    <a:pt x="3" y="68"/>
                  </a:cubicBezTo>
                  <a:cubicBezTo>
                    <a:pt x="3" y="68"/>
                    <a:pt x="4" y="67"/>
                    <a:pt x="4" y="67"/>
                  </a:cubicBezTo>
                  <a:cubicBezTo>
                    <a:pt x="5" y="66"/>
                    <a:pt x="6" y="67"/>
                    <a:pt x="7" y="68"/>
                  </a:cubicBezTo>
                  <a:cubicBezTo>
                    <a:pt x="8" y="68"/>
                    <a:pt x="13" y="69"/>
                    <a:pt x="13" y="67"/>
                  </a:cubicBezTo>
                  <a:cubicBezTo>
                    <a:pt x="13" y="68"/>
                    <a:pt x="12" y="68"/>
                    <a:pt x="13" y="69"/>
                  </a:cubicBezTo>
                  <a:cubicBezTo>
                    <a:pt x="13" y="70"/>
                    <a:pt x="15" y="71"/>
                    <a:pt x="16" y="71"/>
                  </a:cubicBezTo>
                  <a:cubicBezTo>
                    <a:pt x="17" y="72"/>
                    <a:pt x="18" y="72"/>
                    <a:pt x="19" y="72"/>
                  </a:cubicBezTo>
                  <a:cubicBezTo>
                    <a:pt x="21" y="72"/>
                    <a:pt x="21" y="70"/>
                    <a:pt x="22" y="71"/>
                  </a:cubicBezTo>
                  <a:cubicBezTo>
                    <a:pt x="24" y="71"/>
                    <a:pt x="27" y="71"/>
                    <a:pt x="28" y="71"/>
                  </a:cubicBezTo>
                  <a:cubicBezTo>
                    <a:pt x="29" y="71"/>
                    <a:pt x="29" y="70"/>
                    <a:pt x="30" y="69"/>
                  </a:cubicBezTo>
                  <a:cubicBezTo>
                    <a:pt x="31" y="69"/>
                    <a:pt x="34" y="71"/>
                    <a:pt x="34" y="72"/>
                  </a:cubicBezTo>
                  <a:cubicBezTo>
                    <a:pt x="34" y="73"/>
                    <a:pt x="24" y="72"/>
                    <a:pt x="22" y="73"/>
                  </a:cubicBezTo>
                  <a:cubicBezTo>
                    <a:pt x="20" y="73"/>
                    <a:pt x="23" y="74"/>
                    <a:pt x="24" y="74"/>
                  </a:cubicBezTo>
                  <a:cubicBezTo>
                    <a:pt x="26" y="75"/>
                    <a:pt x="27" y="74"/>
                    <a:pt x="29" y="75"/>
                  </a:cubicBezTo>
                  <a:cubicBezTo>
                    <a:pt x="28" y="74"/>
                    <a:pt x="26" y="75"/>
                    <a:pt x="24" y="75"/>
                  </a:cubicBezTo>
                  <a:cubicBezTo>
                    <a:pt x="21" y="75"/>
                    <a:pt x="18" y="74"/>
                    <a:pt x="15" y="74"/>
                  </a:cubicBezTo>
                  <a:cubicBezTo>
                    <a:pt x="13" y="74"/>
                    <a:pt x="9" y="74"/>
                    <a:pt x="9" y="76"/>
                  </a:cubicBezTo>
                  <a:cubicBezTo>
                    <a:pt x="8" y="77"/>
                    <a:pt x="11" y="78"/>
                    <a:pt x="12" y="78"/>
                  </a:cubicBezTo>
                  <a:cubicBezTo>
                    <a:pt x="13" y="78"/>
                    <a:pt x="15" y="77"/>
                    <a:pt x="15" y="77"/>
                  </a:cubicBezTo>
                  <a:cubicBezTo>
                    <a:pt x="16" y="78"/>
                    <a:pt x="15" y="78"/>
                    <a:pt x="15" y="79"/>
                  </a:cubicBezTo>
                  <a:cubicBezTo>
                    <a:pt x="16" y="80"/>
                    <a:pt x="18" y="80"/>
                    <a:pt x="19" y="80"/>
                  </a:cubicBezTo>
                  <a:cubicBezTo>
                    <a:pt x="21" y="80"/>
                    <a:pt x="23" y="80"/>
                    <a:pt x="25" y="80"/>
                  </a:cubicBezTo>
                  <a:cubicBezTo>
                    <a:pt x="25" y="80"/>
                    <a:pt x="21" y="81"/>
                    <a:pt x="20" y="81"/>
                  </a:cubicBezTo>
                  <a:cubicBezTo>
                    <a:pt x="16" y="82"/>
                    <a:pt x="19" y="84"/>
                    <a:pt x="21" y="85"/>
                  </a:cubicBezTo>
                  <a:cubicBezTo>
                    <a:pt x="23" y="86"/>
                    <a:pt x="25" y="86"/>
                    <a:pt x="27" y="87"/>
                  </a:cubicBezTo>
                  <a:cubicBezTo>
                    <a:pt x="27" y="87"/>
                    <a:pt x="31" y="87"/>
                    <a:pt x="31" y="87"/>
                  </a:cubicBezTo>
                  <a:cubicBezTo>
                    <a:pt x="31" y="87"/>
                    <a:pt x="29" y="86"/>
                    <a:pt x="29" y="85"/>
                  </a:cubicBezTo>
                  <a:cubicBezTo>
                    <a:pt x="29" y="84"/>
                    <a:pt x="31" y="85"/>
                    <a:pt x="31" y="85"/>
                  </a:cubicBezTo>
                  <a:cubicBezTo>
                    <a:pt x="32" y="86"/>
                    <a:pt x="33" y="85"/>
                    <a:pt x="34" y="84"/>
                  </a:cubicBezTo>
                  <a:cubicBezTo>
                    <a:pt x="34" y="84"/>
                    <a:pt x="35" y="83"/>
                    <a:pt x="36" y="83"/>
                  </a:cubicBezTo>
                  <a:cubicBezTo>
                    <a:pt x="37" y="84"/>
                    <a:pt x="36" y="86"/>
                    <a:pt x="36" y="86"/>
                  </a:cubicBezTo>
                  <a:cubicBezTo>
                    <a:pt x="37" y="87"/>
                    <a:pt x="40" y="85"/>
                    <a:pt x="41" y="85"/>
                  </a:cubicBezTo>
                  <a:cubicBezTo>
                    <a:pt x="43" y="84"/>
                    <a:pt x="43" y="84"/>
                    <a:pt x="44" y="85"/>
                  </a:cubicBezTo>
                  <a:cubicBezTo>
                    <a:pt x="45" y="86"/>
                    <a:pt x="46" y="84"/>
                    <a:pt x="47" y="84"/>
                  </a:cubicBezTo>
                  <a:cubicBezTo>
                    <a:pt x="48" y="83"/>
                    <a:pt x="50" y="84"/>
                    <a:pt x="51" y="84"/>
                  </a:cubicBezTo>
                  <a:cubicBezTo>
                    <a:pt x="54" y="84"/>
                    <a:pt x="58" y="85"/>
                    <a:pt x="61" y="86"/>
                  </a:cubicBezTo>
                  <a:cubicBezTo>
                    <a:pt x="63" y="86"/>
                    <a:pt x="65" y="88"/>
                    <a:pt x="67" y="88"/>
                  </a:cubicBezTo>
                  <a:cubicBezTo>
                    <a:pt x="69" y="88"/>
                    <a:pt x="71" y="89"/>
                    <a:pt x="72" y="90"/>
                  </a:cubicBezTo>
                  <a:cubicBezTo>
                    <a:pt x="74" y="91"/>
                    <a:pt x="73" y="92"/>
                    <a:pt x="73" y="93"/>
                  </a:cubicBezTo>
                  <a:cubicBezTo>
                    <a:pt x="73" y="94"/>
                    <a:pt x="75" y="96"/>
                    <a:pt x="76" y="96"/>
                  </a:cubicBezTo>
                  <a:cubicBezTo>
                    <a:pt x="77" y="97"/>
                    <a:pt x="79" y="96"/>
                    <a:pt x="80" y="97"/>
                  </a:cubicBezTo>
                  <a:cubicBezTo>
                    <a:pt x="80" y="99"/>
                    <a:pt x="82" y="100"/>
                    <a:pt x="83" y="101"/>
                  </a:cubicBezTo>
                  <a:cubicBezTo>
                    <a:pt x="84" y="102"/>
                    <a:pt x="83" y="104"/>
                    <a:pt x="84" y="105"/>
                  </a:cubicBezTo>
                  <a:cubicBezTo>
                    <a:pt x="84" y="106"/>
                    <a:pt x="86" y="107"/>
                    <a:pt x="86" y="109"/>
                  </a:cubicBezTo>
                  <a:cubicBezTo>
                    <a:pt x="86" y="110"/>
                    <a:pt x="85" y="110"/>
                    <a:pt x="86" y="111"/>
                  </a:cubicBezTo>
                  <a:cubicBezTo>
                    <a:pt x="86" y="111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90" y="113"/>
                    <a:pt x="89" y="114"/>
                  </a:cubicBezTo>
                  <a:cubicBezTo>
                    <a:pt x="88" y="115"/>
                    <a:pt x="88" y="115"/>
                    <a:pt x="88" y="117"/>
                  </a:cubicBezTo>
                  <a:cubicBezTo>
                    <a:pt x="88" y="116"/>
                    <a:pt x="90" y="115"/>
                    <a:pt x="91" y="117"/>
                  </a:cubicBezTo>
                  <a:cubicBezTo>
                    <a:pt x="91" y="118"/>
                    <a:pt x="91" y="118"/>
                    <a:pt x="91" y="119"/>
                  </a:cubicBezTo>
                  <a:cubicBezTo>
                    <a:pt x="91" y="119"/>
                    <a:pt x="91" y="121"/>
                    <a:pt x="91" y="120"/>
                  </a:cubicBezTo>
                  <a:cubicBezTo>
                    <a:pt x="91" y="121"/>
                    <a:pt x="93" y="121"/>
                    <a:pt x="93" y="121"/>
                  </a:cubicBezTo>
                  <a:cubicBezTo>
                    <a:pt x="92" y="120"/>
                    <a:pt x="89" y="126"/>
                    <a:pt x="90" y="122"/>
                  </a:cubicBezTo>
                  <a:cubicBezTo>
                    <a:pt x="90" y="122"/>
                    <a:pt x="88" y="121"/>
                    <a:pt x="88" y="122"/>
                  </a:cubicBezTo>
                  <a:cubicBezTo>
                    <a:pt x="88" y="122"/>
                    <a:pt x="89" y="122"/>
                    <a:pt x="89" y="122"/>
                  </a:cubicBezTo>
                  <a:cubicBezTo>
                    <a:pt x="89" y="123"/>
                    <a:pt x="86" y="123"/>
                    <a:pt x="87" y="124"/>
                  </a:cubicBezTo>
                  <a:cubicBezTo>
                    <a:pt x="87" y="124"/>
                    <a:pt x="90" y="125"/>
                    <a:pt x="89" y="125"/>
                  </a:cubicBezTo>
                  <a:cubicBezTo>
                    <a:pt x="87" y="127"/>
                    <a:pt x="91" y="127"/>
                    <a:pt x="92" y="126"/>
                  </a:cubicBezTo>
                  <a:cubicBezTo>
                    <a:pt x="91" y="127"/>
                    <a:pt x="90" y="127"/>
                    <a:pt x="88" y="127"/>
                  </a:cubicBezTo>
                  <a:cubicBezTo>
                    <a:pt x="88" y="127"/>
                    <a:pt x="86" y="129"/>
                    <a:pt x="86" y="129"/>
                  </a:cubicBezTo>
                  <a:cubicBezTo>
                    <a:pt x="86" y="129"/>
                    <a:pt x="87" y="130"/>
                    <a:pt x="87" y="130"/>
                  </a:cubicBezTo>
                  <a:cubicBezTo>
                    <a:pt x="89" y="131"/>
                    <a:pt x="88" y="131"/>
                    <a:pt x="89" y="131"/>
                  </a:cubicBezTo>
                  <a:cubicBezTo>
                    <a:pt x="90" y="131"/>
                    <a:pt x="94" y="133"/>
                    <a:pt x="95" y="131"/>
                  </a:cubicBezTo>
                  <a:cubicBezTo>
                    <a:pt x="95" y="128"/>
                    <a:pt x="97" y="129"/>
                    <a:pt x="98" y="128"/>
                  </a:cubicBezTo>
                  <a:cubicBezTo>
                    <a:pt x="98" y="128"/>
                    <a:pt x="96" y="122"/>
                    <a:pt x="96" y="122"/>
                  </a:cubicBezTo>
                  <a:cubicBezTo>
                    <a:pt x="96" y="123"/>
                    <a:pt x="98" y="126"/>
                    <a:pt x="98" y="126"/>
                  </a:cubicBezTo>
                  <a:cubicBezTo>
                    <a:pt x="99" y="128"/>
                    <a:pt x="100" y="126"/>
                    <a:pt x="101" y="126"/>
                  </a:cubicBezTo>
                  <a:cubicBezTo>
                    <a:pt x="101" y="126"/>
                    <a:pt x="98" y="130"/>
                    <a:pt x="98" y="130"/>
                  </a:cubicBezTo>
                  <a:cubicBezTo>
                    <a:pt x="98" y="130"/>
                    <a:pt x="102" y="129"/>
                    <a:pt x="102" y="129"/>
                  </a:cubicBezTo>
                  <a:cubicBezTo>
                    <a:pt x="103" y="129"/>
                    <a:pt x="104" y="129"/>
                    <a:pt x="104" y="129"/>
                  </a:cubicBezTo>
                  <a:cubicBezTo>
                    <a:pt x="105" y="129"/>
                    <a:pt x="106" y="128"/>
                    <a:pt x="107" y="128"/>
                  </a:cubicBezTo>
                  <a:cubicBezTo>
                    <a:pt x="107" y="129"/>
                    <a:pt x="106" y="130"/>
                    <a:pt x="105" y="130"/>
                  </a:cubicBezTo>
                  <a:cubicBezTo>
                    <a:pt x="104" y="130"/>
                    <a:pt x="102" y="130"/>
                    <a:pt x="101" y="131"/>
                  </a:cubicBezTo>
                  <a:cubicBezTo>
                    <a:pt x="100" y="132"/>
                    <a:pt x="103" y="131"/>
                    <a:pt x="103" y="131"/>
                  </a:cubicBezTo>
                  <a:cubicBezTo>
                    <a:pt x="105" y="131"/>
                    <a:pt x="107" y="131"/>
                    <a:pt x="109" y="131"/>
                  </a:cubicBezTo>
                  <a:cubicBezTo>
                    <a:pt x="108" y="131"/>
                    <a:pt x="104" y="131"/>
                    <a:pt x="104" y="132"/>
                  </a:cubicBezTo>
                  <a:cubicBezTo>
                    <a:pt x="104" y="132"/>
                    <a:pt x="106" y="133"/>
                    <a:pt x="106" y="134"/>
                  </a:cubicBezTo>
                  <a:cubicBezTo>
                    <a:pt x="106" y="134"/>
                    <a:pt x="106" y="135"/>
                    <a:pt x="106" y="135"/>
                  </a:cubicBezTo>
                  <a:cubicBezTo>
                    <a:pt x="106" y="136"/>
                    <a:pt x="105" y="136"/>
                    <a:pt x="106" y="137"/>
                  </a:cubicBezTo>
                  <a:cubicBezTo>
                    <a:pt x="106" y="137"/>
                    <a:pt x="108" y="136"/>
                    <a:pt x="109" y="136"/>
                  </a:cubicBezTo>
                  <a:cubicBezTo>
                    <a:pt x="110" y="136"/>
                    <a:pt x="109" y="136"/>
                    <a:pt x="110" y="137"/>
                  </a:cubicBezTo>
                  <a:cubicBezTo>
                    <a:pt x="111" y="138"/>
                    <a:pt x="111" y="139"/>
                    <a:pt x="112" y="140"/>
                  </a:cubicBezTo>
                  <a:cubicBezTo>
                    <a:pt x="112" y="141"/>
                    <a:pt x="109" y="141"/>
                    <a:pt x="109" y="141"/>
                  </a:cubicBezTo>
                  <a:cubicBezTo>
                    <a:pt x="105" y="138"/>
                    <a:pt x="99" y="136"/>
                    <a:pt x="95" y="137"/>
                  </a:cubicBezTo>
                  <a:cubicBezTo>
                    <a:pt x="91" y="137"/>
                    <a:pt x="96" y="140"/>
                    <a:pt x="98" y="140"/>
                  </a:cubicBezTo>
                  <a:cubicBezTo>
                    <a:pt x="101" y="141"/>
                    <a:pt x="103" y="144"/>
                    <a:pt x="106" y="144"/>
                  </a:cubicBezTo>
                  <a:cubicBezTo>
                    <a:pt x="107" y="144"/>
                    <a:pt x="108" y="143"/>
                    <a:pt x="110" y="143"/>
                  </a:cubicBezTo>
                  <a:cubicBezTo>
                    <a:pt x="110" y="144"/>
                    <a:pt x="113" y="144"/>
                    <a:pt x="113" y="144"/>
                  </a:cubicBezTo>
                  <a:cubicBezTo>
                    <a:pt x="114" y="145"/>
                    <a:pt x="113" y="146"/>
                    <a:pt x="113" y="146"/>
                  </a:cubicBezTo>
                  <a:cubicBezTo>
                    <a:pt x="110" y="147"/>
                    <a:pt x="114" y="148"/>
                    <a:pt x="113" y="149"/>
                  </a:cubicBezTo>
                  <a:cubicBezTo>
                    <a:pt x="113" y="150"/>
                    <a:pt x="111" y="149"/>
                    <a:pt x="111" y="151"/>
                  </a:cubicBezTo>
                  <a:cubicBezTo>
                    <a:pt x="111" y="152"/>
                    <a:pt x="113" y="152"/>
                    <a:pt x="113" y="152"/>
                  </a:cubicBezTo>
                  <a:cubicBezTo>
                    <a:pt x="112" y="153"/>
                    <a:pt x="110" y="151"/>
                    <a:pt x="110" y="152"/>
                  </a:cubicBezTo>
                  <a:cubicBezTo>
                    <a:pt x="109" y="153"/>
                    <a:pt x="109" y="154"/>
                    <a:pt x="109" y="155"/>
                  </a:cubicBezTo>
                  <a:cubicBezTo>
                    <a:pt x="109" y="155"/>
                    <a:pt x="111" y="155"/>
                    <a:pt x="111" y="155"/>
                  </a:cubicBezTo>
                  <a:cubicBezTo>
                    <a:pt x="111" y="156"/>
                    <a:pt x="109" y="157"/>
                    <a:pt x="108" y="157"/>
                  </a:cubicBezTo>
                  <a:cubicBezTo>
                    <a:pt x="107" y="157"/>
                    <a:pt x="106" y="157"/>
                    <a:pt x="105" y="157"/>
                  </a:cubicBezTo>
                  <a:cubicBezTo>
                    <a:pt x="104" y="156"/>
                    <a:pt x="103" y="156"/>
                    <a:pt x="102" y="157"/>
                  </a:cubicBezTo>
                  <a:cubicBezTo>
                    <a:pt x="101" y="158"/>
                    <a:pt x="101" y="157"/>
                    <a:pt x="100" y="158"/>
                  </a:cubicBezTo>
                  <a:cubicBezTo>
                    <a:pt x="100" y="158"/>
                    <a:pt x="103" y="161"/>
                    <a:pt x="104" y="161"/>
                  </a:cubicBezTo>
                  <a:cubicBezTo>
                    <a:pt x="104" y="160"/>
                    <a:pt x="104" y="160"/>
                    <a:pt x="103" y="160"/>
                  </a:cubicBezTo>
                  <a:cubicBezTo>
                    <a:pt x="103" y="160"/>
                    <a:pt x="106" y="160"/>
                    <a:pt x="106" y="160"/>
                  </a:cubicBezTo>
                  <a:cubicBezTo>
                    <a:pt x="106" y="160"/>
                    <a:pt x="111" y="158"/>
                    <a:pt x="111" y="159"/>
                  </a:cubicBezTo>
                  <a:cubicBezTo>
                    <a:pt x="110" y="159"/>
                    <a:pt x="109" y="159"/>
                    <a:pt x="108" y="160"/>
                  </a:cubicBezTo>
                  <a:cubicBezTo>
                    <a:pt x="109" y="159"/>
                    <a:pt x="111" y="161"/>
                    <a:pt x="110" y="161"/>
                  </a:cubicBezTo>
                  <a:cubicBezTo>
                    <a:pt x="111" y="161"/>
                    <a:pt x="114" y="162"/>
                    <a:pt x="115" y="162"/>
                  </a:cubicBezTo>
                  <a:cubicBezTo>
                    <a:pt x="114" y="162"/>
                    <a:pt x="112" y="162"/>
                    <a:pt x="112" y="162"/>
                  </a:cubicBezTo>
                  <a:cubicBezTo>
                    <a:pt x="112" y="162"/>
                    <a:pt x="116" y="165"/>
                    <a:pt x="116" y="165"/>
                  </a:cubicBezTo>
                  <a:cubicBezTo>
                    <a:pt x="113" y="165"/>
                    <a:pt x="111" y="161"/>
                    <a:pt x="108" y="161"/>
                  </a:cubicBezTo>
                  <a:cubicBezTo>
                    <a:pt x="106" y="161"/>
                    <a:pt x="101" y="160"/>
                    <a:pt x="100" y="162"/>
                  </a:cubicBezTo>
                  <a:cubicBezTo>
                    <a:pt x="100" y="163"/>
                    <a:pt x="99" y="163"/>
                    <a:pt x="98" y="164"/>
                  </a:cubicBezTo>
                  <a:cubicBezTo>
                    <a:pt x="97" y="164"/>
                    <a:pt x="97" y="166"/>
                    <a:pt x="98" y="165"/>
                  </a:cubicBezTo>
                  <a:cubicBezTo>
                    <a:pt x="100" y="165"/>
                    <a:pt x="102" y="164"/>
                    <a:pt x="103" y="162"/>
                  </a:cubicBezTo>
                  <a:cubicBezTo>
                    <a:pt x="103" y="163"/>
                    <a:pt x="105" y="163"/>
                    <a:pt x="105" y="163"/>
                  </a:cubicBezTo>
                  <a:cubicBezTo>
                    <a:pt x="106" y="163"/>
                    <a:pt x="108" y="166"/>
                    <a:pt x="108" y="163"/>
                  </a:cubicBezTo>
                  <a:cubicBezTo>
                    <a:pt x="108" y="162"/>
                    <a:pt x="110" y="164"/>
                    <a:pt x="110" y="164"/>
                  </a:cubicBezTo>
                  <a:cubicBezTo>
                    <a:pt x="110" y="164"/>
                    <a:pt x="114" y="164"/>
                    <a:pt x="113" y="165"/>
                  </a:cubicBezTo>
                  <a:cubicBezTo>
                    <a:pt x="113" y="165"/>
                    <a:pt x="112" y="165"/>
                    <a:pt x="112" y="165"/>
                  </a:cubicBezTo>
                  <a:cubicBezTo>
                    <a:pt x="112" y="165"/>
                    <a:pt x="114" y="166"/>
                    <a:pt x="114" y="166"/>
                  </a:cubicBezTo>
                  <a:cubicBezTo>
                    <a:pt x="113" y="166"/>
                    <a:pt x="111" y="166"/>
                    <a:pt x="110" y="165"/>
                  </a:cubicBezTo>
                  <a:cubicBezTo>
                    <a:pt x="109" y="164"/>
                    <a:pt x="109" y="165"/>
                    <a:pt x="109" y="166"/>
                  </a:cubicBezTo>
                  <a:cubicBezTo>
                    <a:pt x="109" y="165"/>
                    <a:pt x="103" y="164"/>
                    <a:pt x="102" y="164"/>
                  </a:cubicBezTo>
                  <a:cubicBezTo>
                    <a:pt x="101" y="164"/>
                    <a:pt x="95" y="166"/>
                    <a:pt x="96" y="168"/>
                  </a:cubicBezTo>
                  <a:cubicBezTo>
                    <a:pt x="97" y="169"/>
                    <a:pt x="103" y="167"/>
                    <a:pt x="104" y="167"/>
                  </a:cubicBezTo>
                  <a:cubicBezTo>
                    <a:pt x="105" y="167"/>
                    <a:pt x="107" y="167"/>
                    <a:pt x="108" y="168"/>
                  </a:cubicBezTo>
                  <a:cubicBezTo>
                    <a:pt x="108" y="168"/>
                    <a:pt x="112" y="169"/>
                    <a:pt x="112" y="169"/>
                  </a:cubicBezTo>
                  <a:cubicBezTo>
                    <a:pt x="112" y="170"/>
                    <a:pt x="107" y="168"/>
                    <a:pt x="107" y="168"/>
                  </a:cubicBezTo>
                  <a:cubicBezTo>
                    <a:pt x="105" y="167"/>
                    <a:pt x="102" y="168"/>
                    <a:pt x="100" y="168"/>
                  </a:cubicBezTo>
                  <a:cubicBezTo>
                    <a:pt x="93" y="170"/>
                    <a:pt x="101" y="172"/>
                    <a:pt x="103" y="171"/>
                  </a:cubicBezTo>
                  <a:cubicBezTo>
                    <a:pt x="102" y="172"/>
                    <a:pt x="101" y="173"/>
                    <a:pt x="99" y="173"/>
                  </a:cubicBezTo>
                  <a:cubicBezTo>
                    <a:pt x="96" y="174"/>
                    <a:pt x="101" y="175"/>
                    <a:pt x="101" y="175"/>
                  </a:cubicBezTo>
                  <a:cubicBezTo>
                    <a:pt x="101" y="175"/>
                    <a:pt x="97" y="174"/>
                    <a:pt x="97" y="176"/>
                  </a:cubicBezTo>
                  <a:cubicBezTo>
                    <a:pt x="97" y="179"/>
                    <a:pt x="99" y="177"/>
                    <a:pt x="101" y="176"/>
                  </a:cubicBezTo>
                  <a:cubicBezTo>
                    <a:pt x="103" y="175"/>
                    <a:pt x="105" y="173"/>
                    <a:pt x="107" y="172"/>
                  </a:cubicBezTo>
                  <a:cubicBezTo>
                    <a:pt x="108" y="172"/>
                    <a:pt x="114" y="169"/>
                    <a:pt x="114" y="171"/>
                  </a:cubicBezTo>
                  <a:cubicBezTo>
                    <a:pt x="114" y="171"/>
                    <a:pt x="111" y="171"/>
                    <a:pt x="111" y="171"/>
                  </a:cubicBezTo>
                  <a:cubicBezTo>
                    <a:pt x="111" y="171"/>
                    <a:pt x="113" y="171"/>
                    <a:pt x="114" y="172"/>
                  </a:cubicBezTo>
                  <a:cubicBezTo>
                    <a:pt x="111" y="170"/>
                    <a:pt x="98" y="178"/>
                    <a:pt x="99" y="179"/>
                  </a:cubicBezTo>
                  <a:cubicBezTo>
                    <a:pt x="99" y="180"/>
                    <a:pt x="105" y="178"/>
                    <a:pt x="106" y="178"/>
                  </a:cubicBezTo>
                  <a:cubicBezTo>
                    <a:pt x="106" y="178"/>
                    <a:pt x="102" y="179"/>
                    <a:pt x="101" y="180"/>
                  </a:cubicBezTo>
                  <a:cubicBezTo>
                    <a:pt x="101" y="180"/>
                    <a:pt x="103" y="184"/>
                    <a:pt x="104" y="183"/>
                  </a:cubicBezTo>
                  <a:cubicBezTo>
                    <a:pt x="105" y="182"/>
                    <a:pt x="106" y="180"/>
                    <a:pt x="107" y="180"/>
                  </a:cubicBezTo>
                  <a:cubicBezTo>
                    <a:pt x="108" y="180"/>
                    <a:pt x="112" y="181"/>
                    <a:pt x="112" y="181"/>
                  </a:cubicBezTo>
                  <a:cubicBezTo>
                    <a:pt x="112" y="181"/>
                    <a:pt x="108" y="181"/>
                    <a:pt x="108" y="181"/>
                  </a:cubicBezTo>
                  <a:cubicBezTo>
                    <a:pt x="106" y="181"/>
                    <a:pt x="105" y="182"/>
                    <a:pt x="104" y="183"/>
                  </a:cubicBezTo>
                  <a:cubicBezTo>
                    <a:pt x="104" y="184"/>
                    <a:pt x="104" y="185"/>
                    <a:pt x="104" y="186"/>
                  </a:cubicBezTo>
                  <a:cubicBezTo>
                    <a:pt x="105" y="189"/>
                    <a:pt x="105" y="188"/>
                    <a:pt x="107" y="187"/>
                  </a:cubicBezTo>
                  <a:cubicBezTo>
                    <a:pt x="106" y="188"/>
                    <a:pt x="105" y="192"/>
                    <a:pt x="106" y="193"/>
                  </a:cubicBezTo>
                  <a:cubicBezTo>
                    <a:pt x="106" y="193"/>
                    <a:pt x="109" y="189"/>
                    <a:pt x="110" y="189"/>
                  </a:cubicBezTo>
                  <a:cubicBezTo>
                    <a:pt x="110" y="190"/>
                    <a:pt x="109" y="191"/>
                    <a:pt x="110" y="192"/>
                  </a:cubicBezTo>
                  <a:cubicBezTo>
                    <a:pt x="110" y="193"/>
                    <a:pt x="111" y="191"/>
                    <a:pt x="112" y="191"/>
                  </a:cubicBezTo>
                  <a:cubicBezTo>
                    <a:pt x="114" y="189"/>
                    <a:pt x="110" y="187"/>
                    <a:pt x="110" y="186"/>
                  </a:cubicBezTo>
                  <a:cubicBezTo>
                    <a:pt x="110" y="186"/>
                    <a:pt x="112" y="189"/>
                    <a:pt x="113" y="189"/>
                  </a:cubicBezTo>
                  <a:cubicBezTo>
                    <a:pt x="114" y="190"/>
                    <a:pt x="114" y="189"/>
                    <a:pt x="115" y="188"/>
                  </a:cubicBezTo>
                  <a:cubicBezTo>
                    <a:pt x="114" y="188"/>
                    <a:pt x="117" y="191"/>
                    <a:pt x="116" y="192"/>
                  </a:cubicBezTo>
                  <a:cubicBezTo>
                    <a:pt x="117" y="191"/>
                    <a:pt x="114" y="189"/>
                    <a:pt x="114" y="191"/>
                  </a:cubicBezTo>
                  <a:cubicBezTo>
                    <a:pt x="114" y="193"/>
                    <a:pt x="116" y="195"/>
                    <a:pt x="114" y="196"/>
                  </a:cubicBezTo>
                  <a:cubicBezTo>
                    <a:pt x="114" y="196"/>
                    <a:pt x="114" y="193"/>
                    <a:pt x="114" y="193"/>
                  </a:cubicBezTo>
                  <a:cubicBezTo>
                    <a:pt x="114" y="192"/>
                    <a:pt x="112" y="194"/>
                    <a:pt x="111" y="194"/>
                  </a:cubicBezTo>
                  <a:cubicBezTo>
                    <a:pt x="110" y="194"/>
                    <a:pt x="109" y="196"/>
                    <a:pt x="109" y="197"/>
                  </a:cubicBezTo>
                  <a:cubicBezTo>
                    <a:pt x="108" y="199"/>
                    <a:pt x="111" y="197"/>
                    <a:pt x="111" y="198"/>
                  </a:cubicBezTo>
                  <a:cubicBezTo>
                    <a:pt x="112" y="199"/>
                    <a:pt x="110" y="200"/>
                    <a:pt x="110" y="200"/>
                  </a:cubicBezTo>
                  <a:cubicBezTo>
                    <a:pt x="110" y="200"/>
                    <a:pt x="112" y="199"/>
                    <a:pt x="113" y="201"/>
                  </a:cubicBezTo>
                  <a:cubicBezTo>
                    <a:pt x="113" y="203"/>
                    <a:pt x="115" y="204"/>
                    <a:pt x="115" y="205"/>
                  </a:cubicBezTo>
                  <a:cubicBezTo>
                    <a:pt x="114" y="207"/>
                    <a:pt x="115" y="207"/>
                    <a:pt x="117" y="209"/>
                  </a:cubicBezTo>
                  <a:cubicBezTo>
                    <a:pt x="118" y="210"/>
                    <a:pt x="119" y="212"/>
                    <a:pt x="120" y="210"/>
                  </a:cubicBezTo>
                  <a:cubicBezTo>
                    <a:pt x="120" y="210"/>
                    <a:pt x="121" y="215"/>
                    <a:pt x="122" y="215"/>
                  </a:cubicBezTo>
                  <a:cubicBezTo>
                    <a:pt x="123" y="216"/>
                    <a:pt x="122" y="215"/>
                    <a:pt x="123" y="215"/>
                  </a:cubicBezTo>
                  <a:cubicBezTo>
                    <a:pt x="124" y="216"/>
                    <a:pt x="125" y="217"/>
                    <a:pt x="126" y="218"/>
                  </a:cubicBezTo>
                  <a:cubicBezTo>
                    <a:pt x="128" y="219"/>
                    <a:pt x="130" y="220"/>
                    <a:pt x="132" y="219"/>
                  </a:cubicBezTo>
                  <a:cubicBezTo>
                    <a:pt x="133" y="219"/>
                    <a:pt x="136" y="219"/>
                    <a:pt x="136" y="218"/>
                  </a:cubicBezTo>
                  <a:cubicBezTo>
                    <a:pt x="136" y="218"/>
                    <a:pt x="136" y="221"/>
                    <a:pt x="136" y="221"/>
                  </a:cubicBezTo>
                  <a:cubicBezTo>
                    <a:pt x="136" y="221"/>
                    <a:pt x="138" y="217"/>
                    <a:pt x="138" y="218"/>
                  </a:cubicBezTo>
                  <a:cubicBezTo>
                    <a:pt x="139" y="218"/>
                    <a:pt x="138" y="219"/>
                    <a:pt x="138" y="219"/>
                  </a:cubicBezTo>
                  <a:cubicBezTo>
                    <a:pt x="138" y="220"/>
                    <a:pt x="139" y="220"/>
                    <a:pt x="139" y="220"/>
                  </a:cubicBezTo>
                  <a:cubicBezTo>
                    <a:pt x="139" y="220"/>
                    <a:pt x="136" y="221"/>
                    <a:pt x="137" y="222"/>
                  </a:cubicBezTo>
                  <a:cubicBezTo>
                    <a:pt x="138" y="222"/>
                    <a:pt x="138" y="222"/>
                    <a:pt x="139" y="221"/>
                  </a:cubicBezTo>
                  <a:cubicBezTo>
                    <a:pt x="140" y="222"/>
                    <a:pt x="139" y="223"/>
                    <a:pt x="139" y="223"/>
                  </a:cubicBezTo>
                  <a:cubicBezTo>
                    <a:pt x="139" y="224"/>
                    <a:pt x="142" y="221"/>
                    <a:pt x="142" y="222"/>
                  </a:cubicBezTo>
                  <a:cubicBezTo>
                    <a:pt x="142" y="223"/>
                    <a:pt x="140" y="224"/>
                    <a:pt x="140" y="225"/>
                  </a:cubicBezTo>
                  <a:cubicBezTo>
                    <a:pt x="140" y="224"/>
                    <a:pt x="143" y="223"/>
                    <a:pt x="142" y="225"/>
                  </a:cubicBezTo>
                  <a:cubicBezTo>
                    <a:pt x="142" y="225"/>
                    <a:pt x="142" y="225"/>
                    <a:pt x="142" y="224"/>
                  </a:cubicBezTo>
                  <a:cubicBezTo>
                    <a:pt x="142" y="226"/>
                    <a:pt x="145" y="223"/>
                    <a:pt x="145" y="223"/>
                  </a:cubicBezTo>
                  <a:cubicBezTo>
                    <a:pt x="146" y="224"/>
                    <a:pt x="145" y="226"/>
                    <a:pt x="145" y="227"/>
                  </a:cubicBezTo>
                  <a:cubicBezTo>
                    <a:pt x="144" y="225"/>
                    <a:pt x="153" y="225"/>
                    <a:pt x="147" y="222"/>
                  </a:cubicBezTo>
                  <a:cubicBezTo>
                    <a:pt x="148" y="222"/>
                    <a:pt x="153" y="222"/>
                    <a:pt x="150" y="221"/>
                  </a:cubicBezTo>
                  <a:cubicBezTo>
                    <a:pt x="147" y="219"/>
                    <a:pt x="151" y="220"/>
                    <a:pt x="152" y="218"/>
                  </a:cubicBezTo>
                  <a:cubicBezTo>
                    <a:pt x="152" y="218"/>
                    <a:pt x="149" y="218"/>
                    <a:pt x="149" y="218"/>
                  </a:cubicBezTo>
                  <a:cubicBezTo>
                    <a:pt x="150" y="217"/>
                    <a:pt x="151" y="216"/>
                    <a:pt x="152" y="216"/>
                  </a:cubicBezTo>
                  <a:cubicBezTo>
                    <a:pt x="154" y="214"/>
                    <a:pt x="151" y="215"/>
                    <a:pt x="151" y="214"/>
                  </a:cubicBezTo>
                  <a:cubicBezTo>
                    <a:pt x="151" y="214"/>
                    <a:pt x="154" y="213"/>
                    <a:pt x="154" y="212"/>
                  </a:cubicBezTo>
                  <a:cubicBezTo>
                    <a:pt x="154" y="211"/>
                    <a:pt x="154" y="209"/>
                    <a:pt x="153" y="208"/>
                  </a:cubicBezTo>
                  <a:cubicBezTo>
                    <a:pt x="152" y="208"/>
                    <a:pt x="154" y="207"/>
                    <a:pt x="153" y="206"/>
                  </a:cubicBezTo>
                  <a:cubicBezTo>
                    <a:pt x="153" y="206"/>
                    <a:pt x="151" y="205"/>
                    <a:pt x="151" y="205"/>
                  </a:cubicBezTo>
                  <a:cubicBezTo>
                    <a:pt x="151" y="205"/>
                    <a:pt x="155" y="204"/>
                    <a:pt x="156" y="204"/>
                  </a:cubicBezTo>
                  <a:cubicBezTo>
                    <a:pt x="159" y="204"/>
                    <a:pt x="156" y="203"/>
                    <a:pt x="155" y="202"/>
                  </a:cubicBezTo>
                  <a:cubicBezTo>
                    <a:pt x="155" y="202"/>
                    <a:pt x="160" y="202"/>
                    <a:pt x="160" y="202"/>
                  </a:cubicBezTo>
                  <a:cubicBezTo>
                    <a:pt x="159" y="201"/>
                    <a:pt x="157" y="201"/>
                    <a:pt x="156" y="200"/>
                  </a:cubicBezTo>
                  <a:cubicBezTo>
                    <a:pt x="156" y="200"/>
                    <a:pt x="160" y="201"/>
                    <a:pt x="160" y="200"/>
                  </a:cubicBezTo>
                  <a:cubicBezTo>
                    <a:pt x="161" y="200"/>
                    <a:pt x="160" y="200"/>
                    <a:pt x="160" y="199"/>
                  </a:cubicBezTo>
                  <a:cubicBezTo>
                    <a:pt x="161" y="199"/>
                    <a:pt x="161" y="199"/>
                    <a:pt x="161" y="199"/>
                  </a:cubicBezTo>
                  <a:cubicBezTo>
                    <a:pt x="162" y="198"/>
                    <a:pt x="158" y="197"/>
                    <a:pt x="158" y="197"/>
                  </a:cubicBezTo>
                  <a:cubicBezTo>
                    <a:pt x="158" y="197"/>
                    <a:pt x="163" y="197"/>
                    <a:pt x="162" y="196"/>
                  </a:cubicBezTo>
                  <a:cubicBezTo>
                    <a:pt x="162" y="195"/>
                    <a:pt x="163" y="195"/>
                    <a:pt x="161" y="194"/>
                  </a:cubicBezTo>
                  <a:cubicBezTo>
                    <a:pt x="161" y="194"/>
                    <a:pt x="158" y="194"/>
                    <a:pt x="158" y="193"/>
                  </a:cubicBezTo>
                  <a:cubicBezTo>
                    <a:pt x="158" y="193"/>
                    <a:pt x="163" y="192"/>
                    <a:pt x="163" y="192"/>
                  </a:cubicBezTo>
                  <a:cubicBezTo>
                    <a:pt x="165" y="192"/>
                    <a:pt x="164" y="189"/>
                    <a:pt x="162" y="189"/>
                  </a:cubicBezTo>
                  <a:cubicBezTo>
                    <a:pt x="161" y="188"/>
                    <a:pt x="158" y="187"/>
                    <a:pt x="161" y="186"/>
                  </a:cubicBezTo>
                  <a:cubicBezTo>
                    <a:pt x="163" y="186"/>
                    <a:pt x="166" y="187"/>
                    <a:pt x="167" y="185"/>
                  </a:cubicBezTo>
                  <a:cubicBezTo>
                    <a:pt x="167" y="185"/>
                    <a:pt x="165" y="183"/>
                    <a:pt x="165" y="183"/>
                  </a:cubicBezTo>
                  <a:cubicBezTo>
                    <a:pt x="165" y="182"/>
                    <a:pt x="167" y="182"/>
                    <a:pt x="167" y="182"/>
                  </a:cubicBezTo>
                  <a:cubicBezTo>
                    <a:pt x="168" y="181"/>
                    <a:pt x="170" y="181"/>
                    <a:pt x="172" y="182"/>
                  </a:cubicBezTo>
                  <a:cubicBezTo>
                    <a:pt x="172" y="182"/>
                    <a:pt x="174" y="182"/>
                    <a:pt x="174" y="182"/>
                  </a:cubicBezTo>
                  <a:cubicBezTo>
                    <a:pt x="175" y="181"/>
                    <a:pt x="173" y="180"/>
                    <a:pt x="173" y="179"/>
                  </a:cubicBezTo>
                  <a:cubicBezTo>
                    <a:pt x="174" y="178"/>
                    <a:pt x="177" y="174"/>
                    <a:pt x="179" y="176"/>
                  </a:cubicBezTo>
                  <a:cubicBezTo>
                    <a:pt x="178" y="175"/>
                    <a:pt x="175" y="181"/>
                    <a:pt x="176" y="181"/>
                  </a:cubicBezTo>
                  <a:cubicBezTo>
                    <a:pt x="177" y="182"/>
                    <a:pt x="179" y="179"/>
                    <a:pt x="181" y="179"/>
                  </a:cubicBezTo>
                  <a:cubicBezTo>
                    <a:pt x="181" y="179"/>
                    <a:pt x="183" y="180"/>
                    <a:pt x="183" y="180"/>
                  </a:cubicBezTo>
                  <a:cubicBezTo>
                    <a:pt x="183" y="180"/>
                    <a:pt x="183" y="178"/>
                    <a:pt x="183" y="178"/>
                  </a:cubicBezTo>
                  <a:cubicBezTo>
                    <a:pt x="186" y="179"/>
                    <a:pt x="186" y="178"/>
                    <a:pt x="187" y="177"/>
                  </a:cubicBezTo>
                  <a:cubicBezTo>
                    <a:pt x="188" y="176"/>
                    <a:pt x="189" y="176"/>
                    <a:pt x="190" y="176"/>
                  </a:cubicBezTo>
                  <a:cubicBezTo>
                    <a:pt x="192" y="175"/>
                    <a:pt x="192" y="174"/>
                    <a:pt x="193" y="173"/>
                  </a:cubicBezTo>
                  <a:cubicBezTo>
                    <a:pt x="194" y="172"/>
                    <a:pt x="196" y="170"/>
                    <a:pt x="197" y="168"/>
                  </a:cubicBezTo>
                  <a:cubicBezTo>
                    <a:pt x="199" y="166"/>
                    <a:pt x="199" y="165"/>
                    <a:pt x="201" y="165"/>
                  </a:cubicBezTo>
                  <a:cubicBezTo>
                    <a:pt x="202" y="164"/>
                    <a:pt x="205" y="164"/>
                    <a:pt x="205" y="162"/>
                  </a:cubicBezTo>
                  <a:cubicBezTo>
                    <a:pt x="204" y="162"/>
                    <a:pt x="203" y="157"/>
                    <a:pt x="203" y="157"/>
                  </a:cubicBezTo>
                  <a:cubicBezTo>
                    <a:pt x="204" y="157"/>
                    <a:pt x="207" y="160"/>
                    <a:pt x="208" y="160"/>
                  </a:cubicBezTo>
                  <a:cubicBezTo>
                    <a:pt x="209" y="161"/>
                    <a:pt x="210" y="161"/>
                    <a:pt x="211" y="161"/>
                  </a:cubicBezTo>
                  <a:cubicBezTo>
                    <a:pt x="211" y="161"/>
                    <a:pt x="213" y="160"/>
                    <a:pt x="213" y="160"/>
                  </a:cubicBezTo>
                  <a:cubicBezTo>
                    <a:pt x="214" y="160"/>
                    <a:pt x="215" y="161"/>
                    <a:pt x="216" y="160"/>
                  </a:cubicBezTo>
                  <a:cubicBezTo>
                    <a:pt x="216" y="160"/>
                    <a:pt x="214" y="158"/>
                    <a:pt x="217" y="159"/>
                  </a:cubicBezTo>
                  <a:cubicBezTo>
                    <a:pt x="219" y="159"/>
                    <a:pt x="221" y="159"/>
                    <a:pt x="223" y="158"/>
                  </a:cubicBezTo>
                  <a:cubicBezTo>
                    <a:pt x="228" y="157"/>
                    <a:pt x="232" y="156"/>
                    <a:pt x="237" y="154"/>
                  </a:cubicBezTo>
                  <a:cubicBezTo>
                    <a:pt x="238" y="153"/>
                    <a:pt x="254" y="143"/>
                    <a:pt x="255" y="143"/>
                  </a:cubicBezTo>
                  <a:cubicBezTo>
                    <a:pt x="254" y="143"/>
                    <a:pt x="247" y="143"/>
                    <a:pt x="246" y="143"/>
                  </a:cubicBezTo>
                  <a:cubicBezTo>
                    <a:pt x="244" y="142"/>
                    <a:pt x="242" y="141"/>
                    <a:pt x="240" y="141"/>
                  </a:cubicBezTo>
                  <a:cubicBezTo>
                    <a:pt x="238" y="141"/>
                    <a:pt x="236" y="142"/>
                    <a:pt x="235" y="142"/>
                  </a:cubicBezTo>
                  <a:cubicBezTo>
                    <a:pt x="233" y="143"/>
                    <a:pt x="233" y="141"/>
                    <a:pt x="232" y="142"/>
                  </a:cubicBezTo>
                  <a:cubicBezTo>
                    <a:pt x="231" y="142"/>
                    <a:pt x="230" y="144"/>
                    <a:pt x="229" y="144"/>
                  </a:cubicBezTo>
                  <a:cubicBezTo>
                    <a:pt x="225" y="144"/>
                    <a:pt x="232" y="140"/>
                    <a:pt x="233" y="141"/>
                  </a:cubicBezTo>
                  <a:cubicBezTo>
                    <a:pt x="232" y="140"/>
                    <a:pt x="229" y="141"/>
                    <a:pt x="228" y="141"/>
                  </a:cubicBezTo>
                  <a:cubicBezTo>
                    <a:pt x="225" y="141"/>
                    <a:pt x="223" y="140"/>
                    <a:pt x="221" y="140"/>
                  </a:cubicBezTo>
                  <a:cubicBezTo>
                    <a:pt x="222" y="140"/>
                    <a:pt x="225" y="138"/>
                    <a:pt x="226" y="137"/>
                  </a:cubicBezTo>
                  <a:cubicBezTo>
                    <a:pt x="226" y="134"/>
                    <a:pt x="228" y="135"/>
                    <a:pt x="229" y="136"/>
                  </a:cubicBezTo>
                  <a:cubicBezTo>
                    <a:pt x="231" y="136"/>
                    <a:pt x="239" y="134"/>
                    <a:pt x="240" y="133"/>
                  </a:cubicBezTo>
                  <a:cubicBezTo>
                    <a:pt x="240" y="132"/>
                    <a:pt x="235" y="131"/>
                    <a:pt x="234" y="130"/>
                  </a:cubicBezTo>
                  <a:cubicBezTo>
                    <a:pt x="235" y="131"/>
                    <a:pt x="239" y="132"/>
                    <a:pt x="240" y="132"/>
                  </a:cubicBezTo>
                  <a:cubicBezTo>
                    <a:pt x="241" y="133"/>
                    <a:pt x="245" y="133"/>
                    <a:pt x="245" y="135"/>
                  </a:cubicBezTo>
                  <a:cubicBezTo>
                    <a:pt x="244" y="138"/>
                    <a:pt x="246" y="139"/>
                    <a:pt x="248" y="139"/>
                  </a:cubicBezTo>
                  <a:cubicBezTo>
                    <a:pt x="248" y="139"/>
                    <a:pt x="254" y="139"/>
                    <a:pt x="253" y="138"/>
                  </a:cubicBezTo>
                  <a:cubicBezTo>
                    <a:pt x="253" y="138"/>
                    <a:pt x="253" y="140"/>
                    <a:pt x="254" y="140"/>
                  </a:cubicBezTo>
                  <a:cubicBezTo>
                    <a:pt x="256" y="139"/>
                    <a:pt x="257" y="136"/>
                    <a:pt x="257" y="134"/>
                  </a:cubicBezTo>
                  <a:cubicBezTo>
                    <a:pt x="257" y="133"/>
                    <a:pt x="257" y="129"/>
                    <a:pt x="255" y="130"/>
                  </a:cubicBezTo>
                  <a:cubicBezTo>
                    <a:pt x="253" y="132"/>
                    <a:pt x="254" y="130"/>
                    <a:pt x="253" y="129"/>
                  </a:cubicBezTo>
                  <a:cubicBezTo>
                    <a:pt x="251" y="127"/>
                    <a:pt x="248" y="126"/>
                    <a:pt x="245" y="124"/>
                  </a:cubicBezTo>
                  <a:cubicBezTo>
                    <a:pt x="244" y="123"/>
                    <a:pt x="243" y="123"/>
                    <a:pt x="242" y="122"/>
                  </a:cubicBezTo>
                  <a:cubicBezTo>
                    <a:pt x="242" y="122"/>
                    <a:pt x="238" y="123"/>
                    <a:pt x="238" y="124"/>
                  </a:cubicBezTo>
                  <a:cubicBezTo>
                    <a:pt x="238" y="124"/>
                    <a:pt x="239" y="123"/>
                    <a:pt x="238" y="123"/>
                  </a:cubicBezTo>
                  <a:cubicBezTo>
                    <a:pt x="238" y="123"/>
                    <a:pt x="237" y="122"/>
                    <a:pt x="237" y="122"/>
                  </a:cubicBezTo>
                  <a:cubicBezTo>
                    <a:pt x="237" y="121"/>
                    <a:pt x="241" y="122"/>
                    <a:pt x="241" y="121"/>
                  </a:cubicBezTo>
                  <a:cubicBezTo>
                    <a:pt x="241" y="119"/>
                    <a:pt x="241" y="118"/>
                    <a:pt x="238" y="118"/>
                  </a:cubicBezTo>
                  <a:cubicBezTo>
                    <a:pt x="236" y="119"/>
                    <a:pt x="235" y="121"/>
                    <a:pt x="233" y="119"/>
                  </a:cubicBezTo>
                  <a:cubicBezTo>
                    <a:pt x="233" y="119"/>
                    <a:pt x="229" y="119"/>
                    <a:pt x="229" y="118"/>
                  </a:cubicBezTo>
                  <a:cubicBezTo>
                    <a:pt x="229" y="116"/>
                    <a:pt x="234" y="119"/>
                    <a:pt x="234" y="119"/>
                  </a:cubicBezTo>
                  <a:cubicBezTo>
                    <a:pt x="235" y="119"/>
                    <a:pt x="240" y="118"/>
                    <a:pt x="240" y="117"/>
                  </a:cubicBezTo>
                  <a:cubicBezTo>
                    <a:pt x="241" y="117"/>
                    <a:pt x="236" y="115"/>
                    <a:pt x="235" y="115"/>
                  </a:cubicBezTo>
                  <a:cubicBezTo>
                    <a:pt x="233" y="115"/>
                    <a:pt x="230" y="115"/>
                    <a:pt x="228" y="116"/>
                  </a:cubicBezTo>
                  <a:cubicBezTo>
                    <a:pt x="229" y="116"/>
                    <a:pt x="233" y="113"/>
                    <a:pt x="233" y="114"/>
                  </a:cubicBezTo>
                  <a:cubicBezTo>
                    <a:pt x="233" y="113"/>
                    <a:pt x="229" y="113"/>
                    <a:pt x="229" y="112"/>
                  </a:cubicBezTo>
                  <a:cubicBezTo>
                    <a:pt x="232" y="113"/>
                    <a:pt x="235" y="115"/>
                    <a:pt x="238" y="113"/>
                  </a:cubicBezTo>
                  <a:cubicBezTo>
                    <a:pt x="238" y="113"/>
                    <a:pt x="241" y="112"/>
                    <a:pt x="241" y="111"/>
                  </a:cubicBezTo>
                  <a:cubicBezTo>
                    <a:pt x="240" y="110"/>
                    <a:pt x="238" y="109"/>
                    <a:pt x="238" y="108"/>
                  </a:cubicBezTo>
                  <a:cubicBezTo>
                    <a:pt x="238" y="109"/>
                    <a:pt x="241" y="110"/>
                    <a:pt x="242" y="110"/>
                  </a:cubicBezTo>
                  <a:cubicBezTo>
                    <a:pt x="244" y="111"/>
                    <a:pt x="243" y="109"/>
                    <a:pt x="245" y="109"/>
                  </a:cubicBezTo>
                  <a:cubicBezTo>
                    <a:pt x="246" y="109"/>
                    <a:pt x="254" y="111"/>
                    <a:pt x="254" y="111"/>
                  </a:cubicBezTo>
                  <a:cubicBezTo>
                    <a:pt x="253" y="111"/>
                    <a:pt x="246" y="110"/>
                    <a:pt x="246" y="110"/>
                  </a:cubicBezTo>
                  <a:cubicBezTo>
                    <a:pt x="248" y="114"/>
                    <a:pt x="254" y="113"/>
                    <a:pt x="257" y="113"/>
                  </a:cubicBezTo>
                  <a:cubicBezTo>
                    <a:pt x="258" y="112"/>
                    <a:pt x="261" y="113"/>
                    <a:pt x="262" y="112"/>
                  </a:cubicBezTo>
                  <a:cubicBezTo>
                    <a:pt x="265" y="111"/>
                    <a:pt x="264" y="109"/>
                    <a:pt x="262" y="108"/>
                  </a:cubicBezTo>
                  <a:cubicBezTo>
                    <a:pt x="261" y="107"/>
                    <a:pt x="258" y="106"/>
                    <a:pt x="257" y="106"/>
                  </a:cubicBezTo>
                  <a:cubicBezTo>
                    <a:pt x="256" y="106"/>
                    <a:pt x="257" y="109"/>
                    <a:pt x="257" y="110"/>
                  </a:cubicBezTo>
                  <a:cubicBezTo>
                    <a:pt x="256" y="109"/>
                    <a:pt x="256" y="108"/>
                    <a:pt x="255" y="107"/>
                  </a:cubicBezTo>
                  <a:cubicBezTo>
                    <a:pt x="255" y="106"/>
                    <a:pt x="254" y="107"/>
                    <a:pt x="253" y="106"/>
                  </a:cubicBezTo>
                  <a:cubicBezTo>
                    <a:pt x="254" y="107"/>
                    <a:pt x="256" y="101"/>
                    <a:pt x="256" y="100"/>
                  </a:cubicBezTo>
                  <a:cubicBezTo>
                    <a:pt x="256" y="100"/>
                    <a:pt x="257" y="103"/>
                    <a:pt x="257" y="103"/>
                  </a:cubicBezTo>
                  <a:cubicBezTo>
                    <a:pt x="257" y="105"/>
                    <a:pt x="257" y="106"/>
                    <a:pt x="258" y="106"/>
                  </a:cubicBezTo>
                  <a:cubicBezTo>
                    <a:pt x="261" y="106"/>
                    <a:pt x="263" y="105"/>
                    <a:pt x="265" y="105"/>
                  </a:cubicBezTo>
                  <a:cubicBezTo>
                    <a:pt x="266" y="105"/>
                    <a:pt x="272" y="103"/>
                    <a:pt x="270" y="101"/>
                  </a:cubicBezTo>
                  <a:cubicBezTo>
                    <a:pt x="268" y="100"/>
                    <a:pt x="267" y="102"/>
                    <a:pt x="266" y="101"/>
                  </a:cubicBezTo>
                  <a:cubicBezTo>
                    <a:pt x="266" y="100"/>
                    <a:pt x="266" y="100"/>
                    <a:pt x="266" y="99"/>
                  </a:cubicBezTo>
                  <a:cubicBezTo>
                    <a:pt x="267" y="98"/>
                    <a:pt x="266" y="97"/>
                    <a:pt x="265" y="97"/>
                  </a:cubicBezTo>
                  <a:cubicBezTo>
                    <a:pt x="265" y="96"/>
                    <a:pt x="262" y="96"/>
                    <a:pt x="261" y="96"/>
                  </a:cubicBezTo>
                  <a:cubicBezTo>
                    <a:pt x="259" y="96"/>
                    <a:pt x="258" y="98"/>
                    <a:pt x="256" y="96"/>
                  </a:cubicBezTo>
                  <a:cubicBezTo>
                    <a:pt x="260" y="99"/>
                    <a:pt x="262" y="91"/>
                    <a:pt x="266" y="95"/>
                  </a:cubicBezTo>
                  <a:cubicBezTo>
                    <a:pt x="267" y="97"/>
                    <a:pt x="269" y="94"/>
                    <a:pt x="269" y="92"/>
                  </a:cubicBezTo>
                  <a:cubicBezTo>
                    <a:pt x="269" y="91"/>
                    <a:pt x="266" y="88"/>
                    <a:pt x="266" y="88"/>
                  </a:cubicBezTo>
                  <a:cubicBezTo>
                    <a:pt x="266" y="87"/>
                    <a:pt x="269" y="90"/>
                    <a:pt x="269" y="91"/>
                  </a:cubicBezTo>
                  <a:cubicBezTo>
                    <a:pt x="269" y="92"/>
                    <a:pt x="271" y="90"/>
                    <a:pt x="270" y="88"/>
                  </a:cubicBezTo>
                  <a:cubicBezTo>
                    <a:pt x="269" y="87"/>
                    <a:pt x="267" y="85"/>
                    <a:pt x="266" y="84"/>
                  </a:cubicBezTo>
                  <a:cubicBezTo>
                    <a:pt x="264" y="84"/>
                    <a:pt x="261" y="85"/>
                    <a:pt x="259" y="84"/>
                  </a:cubicBezTo>
                  <a:cubicBezTo>
                    <a:pt x="258" y="83"/>
                    <a:pt x="258" y="81"/>
                    <a:pt x="256" y="81"/>
                  </a:cubicBezTo>
                  <a:cubicBezTo>
                    <a:pt x="256" y="80"/>
                    <a:pt x="252" y="81"/>
                    <a:pt x="253" y="80"/>
                  </a:cubicBezTo>
                  <a:cubicBezTo>
                    <a:pt x="254" y="78"/>
                    <a:pt x="254" y="77"/>
                    <a:pt x="256" y="79"/>
                  </a:cubicBezTo>
                  <a:cubicBezTo>
                    <a:pt x="258" y="81"/>
                    <a:pt x="260" y="78"/>
                    <a:pt x="262" y="77"/>
                  </a:cubicBezTo>
                  <a:cubicBezTo>
                    <a:pt x="265" y="75"/>
                    <a:pt x="271" y="81"/>
                    <a:pt x="274" y="78"/>
                  </a:cubicBezTo>
                  <a:cubicBezTo>
                    <a:pt x="275" y="77"/>
                    <a:pt x="275" y="72"/>
                    <a:pt x="272" y="73"/>
                  </a:cubicBezTo>
                  <a:cubicBezTo>
                    <a:pt x="271" y="73"/>
                    <a:pt x="270" y="74"/>
                    <a:pt x="269" y="73"/>
                  </a:cubicBezTo>
                  <a:cubicBezTo>
                    <a:pt x="267" y="73"/>
                    <a:pt x="265" y="72"/>
                    <a:pt x="263" y="70"/>
                  </a:cubicBezTo>
                  <a:cubicBezTo>
                    <a:pt x="260" y="68"/>
                    <a:pt x="271" y="71"/>
                    <a:pt x="271" y="70"/>
                  </a:cubicBezTo>
                  <a:cubicBezTo>
                    <a:pt x="270" y="68"/>
                    <a:pt x="265" y="67"/>
                    <a:pt x="263" y="66"/>
                  </a:cubicBezTo>
                  <a:cubicBezTo>
                    <a:pt x="260" y="65"/>
                    <a:pt x="260" y="66"/>
                    <a:pt x="259" y="68"/>
                  </a:cubicBezTo>
                  <a:cubicBezTo>
                    <a:pt x="259" y="69"/>
                    <a:pt x="257" y="70"/>
                    <a:pt x="256" y="69"/>
                  </a:cubicBezTo>
                  <a:cubicBezTo>
                    <a:pt x="255" y="69"/>
                    <a:pt x="258" y="65"/>
                    <a:pt x="258" y="64"/>
                  </a:cubicBezTo>
                  <a:cubicBezTo>
                    <a:pt x="258" y="63"/>
                    <a:pt x="259" y="61"/>
                    <a:pt x="260" y="60"/>
                  </a:cubicBezTo>
                  <a:cubicBezTo>
                    <a:pt x="260" y="59"/>
                    <a:pt x="260" y="57"/>
                    <a:pt x="261" y="57"/>
                  </a:cubicBezTo>
                  <a:cubicBezTo>
                    <a:pt x="262" y="57"/>
                    <a:pt x="264" y="57"/>
                    <a:pt x="265" y="56"/>
                  </a:cubicBezTo>
                  <a:cubicBezTo>
                    <a:pt x="265" y="56"/>
                    <a:pt x="270" y="51"/>
                    <a:pt x="270" y="52"/>
                  </a:cubicBezTo>
                  <a:cubicBezTo>
                    <a:pt x="270" y="52"/>
                    <a:pt x="268" y="51"/>
                    <a:pt x="268" y="51"/>
                  </a:cubicBezTo>
                  <a:cubicBezTo>
                    <a:pt x="268" y="50"/>
                    <a:pt x="268" y="49"/>
                    <a:pt x="268" y="48"/>
                  </a:cubicBezTo>
                  <a:cubicBezTo>
                    <a:pt x="268" y="46"/>
                    <a:pt x="269" y="46"/>
                    <a:pt x="271" y="46"/>
                  </a:cubicBezTo>
                  <a:cubicBezTo>
                    <a:pt x="273" y="46"/>
                    <a:pt x="281" y="43"/>
                    <a:pt x="276" y="43"/>
                  </a:cubicBezTo>
                  <a:cubicBezTo>
                    <a:pt x="273" y="43"/>
                    <a:pt x="268" y="42"/>
                    <a:pt x="266" y="44"/>
                  </a:cubicBezTo>
                  <a:cubicBezTo>
                    <a:pt x="265" y="45"/>
                    <a:pt x="265" y="47"/>
                    <a:pt x="263" y="46"/>
                  </a:cubicBezTo>
                  <a:cubicBezTo>
                    <a:pt x="261" y="45"/>
                    <a:pt x="263" y="43"/>
                    <a:pt x="264" y="42"/>
                  </a:cubicBezTo>
                  <a:cubicBezTo>
                    <a:pt x="266" y="39"/>
                    <a:pt x="270" y="41"/>
                    <a:pt x="273" y="41"/>
                  </a:cubicBezTo>
                  <a:cubicBezTo>
                    <a:pt x="277" y="41"/>
                    <a:pt x="281" y="42"/>
                    <a:pt x="283" y="38"/>
                  </a:cubicBezTo>
                  <a:cubicBezTo>
                    <a:pt x="284" y="38"/>
                    <a:pt x="280" y="37"/>
                    <a:pt x="280" y="37"/>
                  </a:cubicBezTo>
                  <a:cubicBezTo>
                    <a:pt x="278" y="36"/>
                    <a:pt x="276" y="37"/>
                    <a:pt x="274" y="37"/>
                  </a:cubicBezTo>
                  <a:cubicBezTo>
                    <a:pt x="272" y="37"/>
                    <a:pt x="271" y="36"/>
                    <a:pt x="269" y="36"/>
                  </a:cubicBezTo>
                  <a:cubicBezTo>
                    <a:pt x="268" y="36"/>
                    <a:pt x="266" y="36"/>
                    <a:pt x="265" y="36"/>
                  </a:cubicBezTo>
                  <a:cubicBezTo>
                    <a:pt x="266" y="37"/>
                    <a:pt x="269" y="36"/>
                    <a:pt x="271" y="36"/>
                  </a:cubicBezTo>
                  <a:cubicBezTo>
                    <a:pt x="274" y="36"/>
                    <a:pt x="276" y="35"/>
                    <a:pt x="279" y="35"/>
                  </a:cubicBezTo>
                  <a:cubicBezTo>
                    <a:pt x="283" y="36"/>
                    <a:pt x="285" y="34"/>
                    <a:pt x="288" y="34"/>
                  </a:cubicBezTo>
                  <a:cubicBezTo>
                    <a:pt x="289" y="34"/>
                    <a:pt x="291" y="34"/>
                    <a:pt x="291" y="33"/>
                  </a:cubicBezTo>
                  <a:cubicBezTo>
                    <a:pt x="291" y="33"/>
                    <a:pt x="289" y="31"/>
                    <a:pt x="290" y="31"/>
                  </a:cubicBezTo>
                  <a:cubicBezTo>
                    <a:pt x="295" y="30"/>
                    <a:pt x="300" y="29"/>
                    <a:pt x="304" y="26"/>
                  </a:cubicBezTo>
                  <a:cubicBezTo>
                    <a:pt x="305" y="25"/>
                    <a:pt x="301" y="24"/>
                    <a:pt x="301" y="24"/>
                  </a:cubicBezTo>
                  <a:cubicBezTo>
                    <a:pt x="298" y="23"/>
                    <a:pt x="295" y="22"/>
                    <a:pt x="293" y="22"/>
                  </a:cubicBezTo>
                  <a:cubicBezTo>
                    <a:pt x="287" y="21"/>
                    <a:pt x="282" y="20"/>
                    <a:pt x="277" y="25"/>
                  </a:cubicBezTo>
                  <a:cubicBezTo>
                    <a:pt x="275" y="28"/>
                    <a:pt x="273" y="26"/>
                    <a:pt x="269" y="26"/>
                  </a:cubicBezTo>
                  <a:cubicBezTo>
                    <a:pt x="268" y="26"/>
                    <a:pt x="264" y="29"/>
                    <a:pt x="265" y="26"/>
                  </a:cubicBezTo>
                  <a:cubicBezTo>
                    <a:pt x="265" y="24"/>
                    <a:pt x="260" y="27"/>
                    <a:pt x="259" y="28"/>
                  </a:cubicBezTo>
                  <a:cubicBezTo>
                    <a:pt x="257" y="29"/>
                    <a:pt x="255" y="30"/>
                    <a:pt x="253" y="31"/>
                  </a:cubicBezTo>
                  <a:cubicBezTo>
                    <a:pt x="252" y="31"/>
                    <a:pt x="244" y="37"/>
                    <a:pt x="244" y="37"/>
                  </a:cubicBezTo>
                  <a:cubicBezTo>
                    <a:pt x="242" y="35"/>
                    <a:pt x="264" y="22"/>
                    <a:pt x="251" y="19"/>
                  </a:cubicBezTo>
                  <a:cubicBezTo>
                    <a:pt x="246" y="19"/>
                    <a:pt x="247" y="22"/>
                    <a:pt x="243" y="24"/>
                  </a:cubicBezTo>
                  <a:cubicBezTo>
                    <a:pt x="240" y="25"/>
                    <a:pt x="238" y="25"/>
                    <a:pt x="235" y="26"/>
                  </a:cubicBezTo>
                  <a:cubicBezTo>
                    <a:pt x="234" y="26"/>
                    <a:pt x="229" y="28"/>
                    <a:pt x="228" y="28"/>
                  </a:cubicBezTo>
                  <a:cubicBezTo>
                    <a:pt x="226" y="25"/>
                    <a:pt x="233" y="24"/>
                    <a:pt x="235" y="24"/>
                  </a:cubicBezTo>
                  <a:cubicBezTo>
                    <a:pt x="235" y="23"/>
                    <a:pt x="241" y="22"/>
                    <a:pt x="238" y="21"/>
                  </a:cubicBezTo>
                  <a:cubicBezTo>
                    <a:pt x="235" y="20"/>
                    <a:pt x="232" y="20"/>
                    <a:pt x="229" y="20"/>
                  </a:cubicBezTo>
                  <a:cubicBezTo>
                    <a:pt x="221" y="20"/>
                    <a:pt x="213" y="21"/>
                    <a:pt x="205" y="23"/>
                  </a:cubicBezTo>
                  <a:cubicBezTo>
                    <a:pt x="205" y="23"/>
                    <a:pt x="202" y="25"/>
                    <a:pt x="201" y="24"/>
                  </a:cubicBezTo>
                  <a:cubicBezTo>
                    <a:pt x="201" y="22"/>
                    <a:pt x="200" y="22"/>
                    <a:pt x="202" y="22"/>
                  </a:cubicBezTo>
                  <a:cubicBezTo>
                    <a:pt x="206" y="20"/>
                    <a:pt x="210" y="19"/>
                    <a:pt x="214" y="18"/>
                  </a:cubicBezTo>
                  <a:cubicBezTo>
                    <a:pt x="221" y="17"/>
                    <a:pt x="229" y="18"/>
                    <a:pt x="237" y="18"/>
                  </a:cubicBezTo>
                  <a:cubicBezTo>
                    <a:pt x="239" y="18"/>
                    <a:pt x="241" y="18"/>
                    <a:pt x="243" y="18"/>
                  </a:cubicBezTo>
                  <a:cubicBezTo>
                    <a:pt x="247" y="16"/>
                    <a:pt x="252" y="16"/>
                    <a:pt x="256" y="14"/>
                  </a:cubicBezTo>
                  <a:cubicBezTo>
                    <a:pt x="258" y="14"/>
                    <a:pt x="259" y="13"/>
                    <a:pt x="256" y="12"/>
                  </a:cubicBezTo>
                  <a:cubicBezTo>
                    <a:pt x="254" y="11"/>
                    <a:pt x="250" y="10"/>
                    <a:pt x="248" y="11"/>
                  </a:cubicBezTo>
                  <a:cubicBezTo>
                    <a:pt x="246" y="11"/>
                    <a:pt x="246" y="10"/>
                    <a:pt x="244" y="9"/>
                  </a:cubicBezTo>
                  <a:cubicBezTo>
                    <a:pt x="242" y="9"/>
                    <a:pt x="240" y="11"/>
                    <a:pt x="238" y="11"/>
                  </a:cubicBezTo>
                  <a:cubicBezTo>
                    <a:pt x="238" y="11"/>
                    <a:pt x="240" y="8"/>
                    <a:pt x="241" y="8"/>
                  </a:cubicBezTo>
                  <a:cubicBezTo>
                    <a:pt x="242" y="6"/>
                    <a:pt x="238" y="6"/>
                    <a:pt x="237" y="6"/>
                  </a:cubicBezTo>
                  <a:cubicBezTo>
                    <a:pt x="231" y="7"/>
                    <a:pt x="226" y="7"/>
                    <a:pt x="220" y="6"/>
                  </a:cubicBezTo>
                  <a:cubicBezTo>
                    <a:pt x="215" y="6"/>
                    <a:pt x="211" y="8"/>
                    <a:pt x="206" y="8"/>
                  </a:cubicBezTo>
                  <a:cubicBezTo>
                    <a:pt x="204" y="8"/>
                    <a:pt x="201" y="8"/>
                    <a:pt x="199" y="8"/>
                  </a:cubicBezTo>
                  <a:cubicBezTo>
                    <a:pt x="197" y="9"/>
                    <a:pt x="194" y="8"/>
                    <a:pt x="193" y="9"/>
                  </a:cubicBezTo>
                  <a:cubicBezTo>
                    <a:pt x="196" y="8"/>
                    <a:pt x="199" y="8"/>
                    <a:pt x="202" y="7"/>
                  </a:cubicBezTo>
                  <a:cubicBezTo>
                    <a:pt x="207" y="7"/>
                    <a:pt x="211" y="6"/>
                    <a:pt x="215" y="6"/>
                  </a:cubicBezTo>
                  <a:cubicBezTo>
                    <a:pt x="217" y="6"/>
                    <a:pt x="237" y="6"/>
                    <a:pt x="237" y="4"/>
                  </a:cubicBezTo>
                  <a:cubicBezTo>
                    <a:pt x="236" y="4"/>
                    <a:pt x="233" y="3"/>
                    <a:pt x="232" y="2"/>
                  </a:cubicBezTo>
                  <a:cubicBezTo>
                    <a:pt x="229" y="2"/>
                    <a:pt x="227" y="2"/>
                    <a:pt x="224" y="2"/>
                  </a:cubicBezTo>
                  <a:cubicBezTo>
                    <a:pt x="220" y="2"/>
                    <a:pt x="216" y="1"/>
                    <a:pt x="213" y="0"/>
                  </a:cubicBezTo>
                  <a:cubicBezTo>
                    <a:pt x="206" y="0"/>
                    <a:pt x="200" y="0"/>
                    <a:pt x="194" y="0"/>
                  </a:cubicBezTo>
                  <a:cubicBezTo>
                    <a:pt x="191" y="1"/>
                    <a:pt x="188" y="1"/>
                    <a:pt x="185" y="1"/>
                  </a:cubicBezTo>
                  <a:cubicBezTo>
                    <a:pt x="184" y="1"/>
                    <a:pt x="183" y="3"/>
                    <a:pt x="183" y="3"/>
                  </a:cubicBezTo>
                  <a:cubicBezTo>
                    <a:pt x="181" y="3"/>
                    <a:pt x="179" y="2"/>
                    <a:pt x="177" y="2"/>
                  </a:cubicBezTo>
                  <a:cubicBezTo>
                    <a:pt x="176" y="2"/>
                    <a:pt x="175" y="3"/>
                    <a:pt x="173" y="3"/>
                  </a:cubicBezTo>
                  <a:cubicBezTo>
                    <a:pt x="171" y="3"/>
                    <a:pt x="171" y="4"/>
                    <a:pt x="173" y="4"/>
                  </a:cubicBezTo>
                  <a:cubicBezTo>
                    <a:pt x="176" y="5"/>
                    <a:pt x="179" y="5"/>
                    <a:pt x="181" y="6"/>
                  </a:cubicBezTo>
                  <a:cubicBezTo>
                    <a:pt x="180" y="5"/>
                    <a:pt x="174" y="7"/>
                    <a:pt x="173" y="8"/>
                  </a:cubicBezTo>
                  <a:cubicBezTo>
                    <a:pt x="173" y="8"/>
                    <a:pt x="170" y="8"/>
                    <a:pt x="170" y="8"/>
                  </a:cubicBezTo>
                  <a:cubicBezTo>
                    <a:pt x="170" y="8"/>
                    <a:pt x="172" y="10"/>
                    <a:pt x="172" y="10"/>
                  </a:cubicBezTo>
                  <a:cubicBezTo>
                    <a:pt x="171" y="10"/>
                    <a:pt x="169" y="9"/>
                    <a:pt x="168" y="8"/>
                  </a:cubicBezTo>
                  <a:cubicBezTo>
                    <a:pt x="167" y="7"/>
                    <a:pt x="164" y="8"/>
                    <a:pt x="163" y="8"/>
                  </a:cubicBezTo>
                  <a:cubicBezTo>
                    <a:pt x="160" y="7"/>
                    <a:pt x="157" y="6"/>
                    <a:pt x="154" y="5"/>
                  </a:cubicBezTo>
                  <a:cubicBezTo>
                    <a:pt x="152" y="4"/>
                    <a:pt x="150" y="6"/>
                    <a:pt x="147" y="6"/>
                  </a:cubicBezTo>
                  <a:cubicBezTo>
                    <a:pt x="146" y="6"/>
                    <a:pt x="140" y="5"/>
                    <a:pt x="140" y="7"/>
                  </a:cubicBezTo>
                  <a:cubicBezTo>
                    <a:pt x="139" y="7"/>
                    <a:pt x="153" y="9"/>
                    <a:pt x="155" y="10"/>
                  </a:cubicBezTo>
                  <a:cubicBezTo>
                    <a:pt x="158" y="10"/>
                    <a:pt x="161" y="10"/>
                    <a:pt x="163" y="11"/>
                  </a:cubicBezTo>
                  <a:cubicBezTo>
                    <a:pt x="164" y="11"/>
                    <a:pt x="165" y="11"/>
                    <a:pt x="166" y="12"/>
                  </a:cubicBezTo>
                  <a:cubicBezTo>
                    <a:pt x="166" y="12"/>
                    <a:pt x="166" y="15"/>
                    <a:pt x="166" y="15"/>
                  </a:cubicBezTo>
                  <a:cubicBezTo>
                    <a:pt x="166" y="16"/>
                    <a:pt x="165" y="14"/>
                    <a:pt x="165" y="13"/>
                  </a:cubicBezTo>
                  <a:cubicBezTo>
                    <a:pt x="164" y="12"/>
                    <a:pt x="161" y="12"/>
                    <a:pt x="160" y="11"/>
                  </a:cubicBezTo>
                  <a:cubicBezTo>
                    <a:pt x="160" y="11"/>
                    <a:pt x="157" y="11"/>
                    <a:pt x="157" y="11"/>
                  </a:cubicBezTo>
                  <a:cubicBezTo>
                    <a:pt x="157" y="12"/>
                    <a:pt x="158" y="14"/>
                    <a:pt x="158" y="14"/>
                  </a:cubicBezTo>
                  <a:cubicBezTo>
                    <a:pt x="156" y="14"/>
                    <a:pt x="155" y="11"/>
                    <a:pt x="154" y="11"/>
                  </a:cubicBezTo>
                  <a:cubicBezTo>
                    <a:pt x="152" y="11"/>
                    <a:pt x="150" y="11"/>
                    <a:pt x="148" y="10"/>
                  </a:cubicBezTo>
                  <a:cubicBezTo>
                    <a:pt x="147" y="10"/>
                    <a:pt x="139" y="10"/>
                    <a:pt x="139" y="10"/>
                  </a:cubicBezTo>
                  <a:cubicBezTo>
                    <a:pt x="138" y="12"/>
                    <a:pt x="151" y="17"/>
                    <a:pt x="151" y="17"/>
                  </a:cubicBezTo>
                  <a:cubicBezTo>
                    <a:pt x="151" y="18"/>
                    <a:pt x="146" y="17"/>
                    <a:pt x="146" y="17"/>
                  </a:cubicBezTo>
                  <a:cubicBezTo>
                    <a:pt x="143" y="17"/>
                    <a:pt x="142" y="16"/>
                    <a:pt x="143" y="19"/>
                  </a:cubicBezTo>
                  <a:cubicBezTo>
                    <a:pt x="142" y="19"/>
                    <a:pt x="141" y="18"/>
                    <a:pt x="140" y="17"/>
                  </a:cubicBezTo>
                  <a:cubicBezTo>
                    <a:pt x="140" y="16"/>
                    <a:pt x="142" y="17"/>
                    <a:pt x="143" y="16"/>
                  </a:cubicBezTo>
                  <a:cubicBezTo>
                    <a:pt x="143" y="16"/>
                    <a:pt x="141" y="14"/>
                    <a:pt x="140" y="14"/>
                  </a:cubicBezTo>
                  <a:cubicBezTo>
                    <a:pt x="138" y="13"/>
                    <a:pt x="136" y="12"/>
                    <a:pt x="133" y="12"/>
                  </a:cubicBezTo>
                  <a:cubicBezTo>
                    <a:pt x="132" y="12"/>
                    <a:pt x="130" y="11"/>
                    <a:pt x="129" y="12"/>
                  </a:cubicBezTo>
                  <a:cubicBezTo>
                    <a:pt x="128" y="12"/>
                    <a:pt x="131" y="15"/>
                    <a:pt x="131" y="15"/>
                  </a:cubicBezTo>
                  <a:cubicBezTo>
                    <a:pt x="134" y="17"/>
                    <a:pt x="138" y="17"/>
                    <a:pt x="142" y="20"/>
                  </a:cubicBezTo>
                  <a:cubicBezTo>
                    <a:pt x="143" y="20"/>
                    <a:pt x="144" y="21"/>
                    <a:pt x="143" y="22"/>
                  </a:cubicBezTo>
                  <a:cubicBezTo>
                    <a:pt x="141" y="24"/>
                    <a:pt x="139" y="22"/>
                    <a:pt x="137" y="21"/>
                  </a:cubicBezTo>
                  <a:cubicBezTo>
                    <a:pt x="132" y="18"/>
                    <a:pt x="126" y="16"/>
                    <a:pt x="120" y="15"/>
                  </a:cubicBezTo>
                  <a:cubicBezTo>
                    <a:pt x="117" y="14"/>
                    <a:pt x="114" y="13"/>
                    <a:pt x="111" y="14"/>
                  </a:cubicBezTo>
                  <a:cubicBezTo>
                    <a:pt x="110" y="14"/>
                    <a:pt x="113" y="17"/>
                    <a:pt x="113" y="18"/>
                  </a:cubicBezTo>
                  <a:cubicBezTo>
                    <a:pt x="113" y="18"/>
                    <a:pt x="117" y="21"/>
                    <a:pt x="117" y="21"/>
                  </a:cubicBezTo>
                  <a:cubicBezTo>
                    <a:pt x="117" y="22"/>
                    <a:pt x="111" y="21"/>
                    <a:pt x="111" y="21"/>
                  </a:cubicBezTo>
                  <a:cubicBezTo>
                    <a:pt x="111" y="23"/>
                    <a:pt x="115" y="22"/>
                    <a:pt x="115" y="24"/>
                  </a:cubicBezTo>
                  <a:cubicBezTo>
                    <a:pt x="115" y="24"/>
                    <a:pt x="111" y="23"/>
                    <a:pt x="110" y="22"/>
                  </a:cubicBezTo>
                  <a:cubicBezTo>
                    <a:pt x="108" y="21"/>
                    <a:pt x="106" y="21"/>
                    <a:pt x="103" y="20"/>
                  </a:cubicBezTo>
                  <a:cubicBezTo>
                    <a:pt x="101" y="19"/>
                    <a:pt x="101" y="20"/>
                    <a:pt x="101" y="22"/>
                  </a:cubicBezTo>
                  <a:cubicBezTo>
                    <a:pt x="100" y="23"/>
                    <a:pt x="99" y="23"/>
                    <a:pt x="98" y="23"/>
                  </a:cubicBezTo>
                  <a:cubicBezTo>
                    <a:pt x="98" y="24"/>
                    <a:pt x="98" y="26"/>
                    <a:pt x="97" y="26"/>
                  </a:cubicBezTo>
                  <a:cubicBezTo>
                    <a:pt x="97" y="27"/>
                    <a:pt x="97" y="24"/>
                    <a:pt x="97" y="23"/>
                  </a:cubicBezTo>
                  <a:cubicBezTo>
                    <a:pt x="97" y="22"/>
                    <a:pt x="98" y="21"/>
                    <a:pt x="98" y="20"/>
                  </a:cubicBezTo>
                  <a:cubicBezTo>
                    <a:pt x="97" y="16"/>
                    <a:pt x="93" y="16"/>
                    <a:pt x="90" y="16"/>
                  </a:cubicBezTo>
                  <a:cubicBezTo>
                    <a:pt x="86" y="17"/>
                    <a:pt x="82" y="18"/>
                    <a:pt x="78" y="18"/>
                  </a:cubicBezTo>
                  <a:cubicBezTo>
                    <a:pt x="77" y="19"/>
                    <a:pt x="75" y="19"/>
                    <a:pt x="74" y="19"/>
                  </a:cubicBezTo>
                  <a:cubicBezTo>
                    <a:pt x="74" y="19"/>
                    <a:pt x="69" y="20"/>
                    <a:pt x="69" y="20"/>
                  </a:cubicBezTo>
                  <a:cubicBezTo>
                    <a:pt x="70" y="21"/>
                    <a:pt x="72" y="21"/>
                    <a:pt x="73" y="21"/>
                  </a:cubicBezTo>
                  <a:cubicBezTo>
                    <a:pt x="74" y="22"/>
                    <a:pt x="75" y="23"/>
                    <a:pt x="77" y="24"/>
                  </a:cubicBezTo>
                  <a:cubicBezTo>
                    <a:pt x="77" y="24"/>
                    <a:pt x="81" y="27"/>
                    <a:pt x="81" y="27"/>
                  </a:cubicBezTo>
                  <a:cubicBezTo>
                    <a:pt x="80" y="27"/>
                    <a:pt x="76" y="25"/>
                    <a:pt x="75" y="25"/>
                  </a:cubicBezTo>
                  <a:cubicBezTo>
                    <a:pt x="73" y="24"/>
                    <a:pt x="72" y="22"/>
                    <a:pt x="70" y="22"/>
                  </a:cubicBezTo>
                  <a:cubicBezTo>
                    <a:pt x="67" y="21"/>
                    <a:pt x="64" y="22"/>
                    <a:pt x="61" y="22"/>
                  </a:cubicBezTo>
                  <a:cubicBezTo>
                    <a:pt x="58" y="23"/>
                    <a:pt x="58" y="22"/>
                    <a:pt x="60" y="25"/>
                  </a:cubicBezTo>
                  <a:cubicBezTo>
                    <a:pt x="60" y="26"/>
                    <a:pt x="60" y="29"/>
                    <a:pt x="60" y="30"/>
                  </a:cubicBezTo>
                  <a:cubicBezTo>
                    <a:pt x="60" y="32"/>
                    <a:pt x="56" y="30"/>
                    <a:pt x="55" y="30"/>
                  </a:cubicBezTo>
                  <a:cubicBezTo>
                    <a:pt x="54" y="30"/>
                    <a:pt x="51" y="28"/>
                    <a:pt x="50" y="30"/>
                  </a:cubicBezTo>
                  <a:cubicBezTo>
                    <a:pt x="49" y="31"/>
                    <a:pt x="50" y="34"/>
                    <a:pt x="50" y="34"/>
                  </a:cubicBezTo>
                  <a:cubicBezTo>
                    <a:pt x="49" y="35"/>
                    <a:pt x="48" y="33"/>
                    <a:pt x="47" y="32"/>
                  </a:cubicBezTo>
                  <a:cubicBezTo>
                    <a:pt x="45" y="31"/>
                    <a:pt x="43" y="31"/>
                    <a:pt x="42" y="32"/>
                  </a:cubicBezTo>
                  <a:cubicBezTo>
                    <a:pt x="39" y="34"/>
                    <a:pt x="36" y="36"/>
                    <a:pt x="32" y="37"/>
                  </a:cubicBezTo>
                  <a:cubicBezTo>
                    <a:pt x="31" y="38"/>
                    <a:pt x="34" y="37"/>
                    <a:pt x="32" y="37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0"/>
            <p:cNvSpPr/>
            <p:nvPr/>
          </p:nvSpPr>
          <p:spPr>
            <a:xfrm>
              <a:off x="9136497" y="5038398"/>
              <a:ext cx="149682" cy="105124"/>
            </a:xfrm>
            <a:custGeom>
              <a:avLst/>
              <a:gdLst/>
              <a:ahLst/>
              <a:cxnLst/>
              <a:rect l="l" t="t" r="r" b="b"/>
              <a:pathLst>
                <a:path w="16" h="11" extrusionOk="0">
                  <a:moveTo>
                    <a:pt x="16" y="6"/>
                  </a:moveTo>
                  <a:cubicBezTo>
                    <a:pt x="15" y="5"/>
                    <a:pt x="11" y="3"/>
                    <a:pt x="11" y="3"/>
                  </a:cubicBezTo>
                  <a:cubicBezTo>
                    <a:pt x="9" y="2"/>
                    <a:pt x="7" y="1"/>
                    <a:pt x="5" y="1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2"/>
                    <a:pt x="3" y="3"/>
                    <a:pt x="3" y="3"/>
                  </a:cubicBezTo>
                  <a:cubicBezTo>
                    <a:pt x="2" y="3"/>
                    <a:pt x="0" y="6"/>
                    <a:pt x="1" y="7"/>
                  </a:cubicBezTo>
                  <a:cubicBezTo>
                    <a:pt x="2" y="7"/>
                    <a:pt x="4" y="6"/>
                    <a:pt x="5" y="7"/>
                  </a:cubicBezTo>
                  <a:cubicBezTo>
                    <a:pt x="7" y="8"/>
                    <a:pt x="5" y="8"/>
                    <a:pt x="5" y="9"/>
                  </a:cubicBezTo>
                  <a:cubicBezTo>
                    <a:pt x="5" y="11"/>
                    <a:pt x="16" y="8"/>
                    <a:pt x="16" y="6"/>
                  </a:cubicBezTo>
                  <a:cubicBezTo>
                    <a:pt x="15" y="5"/>
                    <a:pt x="16" y="7"/>
                    <a:pt x="16" y="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0"/>
            <p:cNvSpPr/>
            <p:nvPr/>
          </p:nvSpPr>
          <p:spPr>
            <a:xfrm>
              <a:off x="9184270" y="4965129"/>
              <a:ext cx="38217" cy="19114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2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4" y="2"/>
                    <a:pt x="2" y="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0"/>
            <p:cNvSpPr/>
            <p:nvPr/>
          </p:nvSpPr>
          <p:spPr>
            <a:xfrm>
              <a:off x="9212932" y="3859745"/>
              <a:ext cx="101909" cy="57338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9" y="4"/>
                  </a:moveTo>
                  <a:cubicBezTo>
                    <a:pt x="11" y="5"/>
                    <a:pt x="11" y="6"/>
                    <a:pt x="9" y="5"/>
                  </a:cubicBezTo>
                  <a:cubicBezTo>
                    <a:pt x="7" y="5"/>
                    <a:pt x="4" y="4"/>
                    <a:pt x="3" y="4"/>
                  </a:cubicBezTo>
                  <a:cubicBezTo>
                    <a:pt x="2" y="3"/>
                    <a:pt x="0" y="0"/>
                    <a:pt x="2" y="1"/>
                  </a:cubicBezTo>
                  <a:cubicBezTo>
                    <a:pt x="4" y="2"/>
                    <a:pt x="7" y="3"/>
                    <a:pt x="9" y="4"/>
                  </a:cubicBezTo>
                  <a:cubicBezTo>
                    <a:pt x="11" y="5"/>
                    <a:pt x="7" y="3"/>
                    <a:pt x="9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0"/>
            <p:cNvSpPr/>
            <p:nvPr/>
          </p:nvSpPr>
          <p:spPr>
            <a:xfrm>
              <a:off x="9528218" y="3776918"/>
              <a:ext cx="76432" cy="4459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3"/>
                  </a:moveTo>
                  <a:cubicBezTo>
                    <a:pt x="8" y="5"/>
                    <a:pt x="0" y="4"/>
                    <a:pt x="0" y="2"/>
                  </a:cubicBezTo>
                  <a:cubicBezTo>
                    <a:pt x="0" y="0"/>
                    <a:pt x="8" y="1"/>
                    <a:pt x="8" y="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0"/>
            <p:cNvSpPr/>
            <p:nvPr/>
          </p:nvSpPr>
          <p:spPr>
            <a:xfrm>
              <a:off x="10735225" y="3897972"/>
              <a:ext cx="54142" cy="38227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5" y="3"/>
                  </a:moveTo>
                  <a:cubicBezTo>
                    <a:pt x="4" y="4"/>
                    <a:pt x="0" y="0"/>
                    <a:pt x="1" y="0"/>
                  </a:cubicBezTo>
                  <a:cubicBezTo>
                    <a:pt x="2" y="0"/>
                    <a:pt x="6" y="2"/>
                    <a:pt x="5" y="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0"/>
            <p:cNvSpPr/>
            <p:nvPr/>
          </p:nvSpPr>
          <p:spPr>
            <a:xfrm>
              <a:off x="10808475" y="3936197"/>
              <a:ext cx="47770" cy="9558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cubicBezTo>
                    <a:pt x="2" y="1"/>
                    <a:pt x="0" y="0"/>
                    <a:pt x="2" y="0"/>
                  </a:cubicBezTo>
                  <a:cubicBezTo>
                    <a:pt x="3" y="0"/>
                    <a:pt x="5" y="1"/>
                    <a:pt x="4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0"/>
            <p:cNvSpPr/>
            <p:nvPr/>
          </p:nvSpPr>
          <p:spPr>
            <a:xfrm>
              <a:off x="10808475" y="4468183"/>
              <a:ext cx="38217" cy="66896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2" y="0"/>
                  </a:moveTo>
                  <a:cubicBezTo>
                    <a:pt x="0" y="0"/>
                    <a:pt x="3" y="7"/>
                    <a:pt x="4" y="7"/>
                  </a:cubicBezTo>
                  <a:cubicBezTo>
                    <a:pt x="4" y="7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0"/>
            <p:cNvSpPr/>
            <p:nvPr/>
          </p:nvSpPr>
          <p:spPr>
            <a:xfrm>
              <a:off x="10827583" y="4589232"/>
              <a:ext cx="63695" cy="38227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1" y="0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3" y="4"/>
                    <a:pt x="5" y="4"/>
                  </a:cubicBezTo>
                  <a:cubicBezTo>
                    <a:pt x="7" y="4"/>
                    <a:pt x="1" y="0"/>
                    <a:pt x="1" y="0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0"/>
            <p:cNvSpPr/>
            <p:nvPr/>
          </p:nvSpPr>
          <p:spPr>
            <a:xfrm>
              <a:off x="10566434" y="4796294"/>
              <a:ext cx="159235" cy="92380"/>
            </a:xfrm>
            <a:custGeom>
              <a:avLst/>
              <a:gdLst/>
              <a:ahLst/>
              <a:cxnLst/>
              <a:rect l="l" t="t" r="r" b="b"/>
              <a:pathLst>
                <a:path w="17" h="10" extrusionOk="0">
                  <a:moveTo>
                    <a:pt x="0" y="4"/>
                  </a:moveTo>
                  <a:cubicBezTo>
                    <a:pt x="1" y="0"/>
                    <a:pt x="7" y="2"/>
                    <a:pt x="10" y="2"/>
                  </a:cubicBezTo>
                  <a:cubicBezTo>
                    <a:pt x="17" y="3"/>
                    <a:pt x="8" y="4"/>
                    <a:pt x="8" y="4"/>
                  </a:cubicBezTo>
                  <a:cubicBezTo>
                    <a:pt x="8" y="6"/>
                    <a:pt x="12" y="5"/>
                    <a:pt x="12" y="7"/>
                  </a:cubicBezTo>
                  <a:cubicBezTo>
                    <a:pt x="12" y="7"/>
                    <a:pt x="10" y="6"/>
                    <a:pt x="9" y="7"/>
                  </a:cubicBezTo>
                  <a:cubicBezTo>
                    <a:pt x="9" y="7"/>
                    <a:pt x="12" y="10"/>
                    <a:pt x="11" y="10"/>
                  </a:cubicBezTo>
                  <a:cubicBezTo>
                    <a:pt x="10" y="10"/>
                    <a:pt x="9" y="9"/>
                    <a:pt x="8" y="9"/>
                  </a:cubicBezTo>
                  <a:cubicBezTo>
                    <a:pt x="6" y="8"/>
                    <a:pt x="0" y="7"/>
                    <a:pt x="0" y="4"/>
                  </a:cubicBezTo>
                  <a:cubicBezTo>
                    <a:pt x="0" y="3"/>
                    <a:pt x="0" y="7"/>
                    <a:pt x="0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0"/>
            <p:cNvSpPr/>
            <p:nvPr/>
          </p:nvSpPr>
          <p:spPr>
            <a:xfrm>
              <a:off x="10537774" y="4777183"/>
              <a:ext cx="82803" cy="28672"/>
            </a:xfrm>
            <a:custGeom>
              <a:avLst/>
              <a:gdLst/>
              <a:ahLst/>
              <a:cxnLst/>
              <a:rect l="l" t="t" r="r" b="b"/>
              <a:pathLst>
                <a:path w="9" h="3" extrusionOk="0">
                  <a:moveTo>
                    <a:pt x="8" y="1"/>
                  </a:moveTo>
                  <a:cubicBezTo>
                    <a:pt x="9" y="1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2" y="0"/>
                    <a:pt x="6" y="3"/>
                    <a:pt x="8" y="1"/>
                  </a:cubicBezTo>
                  <a:cubicBezTo>
                    <a:pt x="9" y="1"/>
                    <a:pt x="7" y="2"/>
                    <a:pt x="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0"/>
            <p:cNvSpPr/>
            <p:nvPr/>
          </p:nvSpPr>
          <p:spPr>
            <a:xfrm>
              <a:off x="10407201" y="4974685"/>
              <a:ext cx="121018" cy="63711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12" y="4"/>
                  </a:moveTo>
                  <a:cubicBezTo>
                    <a:pt x="13" y="3"/>
                    <a:pt x="13" y="2"/>
                    <a:pt x="12" y="1"/>
                  </a:cubicBezTo>
                  <a:cubicBezTo>
                    <a:pt x="11" y="0"/>
                    <a:pt x="8" y="1"/>
                    <a:pt x="7" y="2"/>
                  </a:cubicBezTo>
                  <a:cubicBezTo>
                    <a:pt x="6" y="2"/>
                    <a:pt x="4" y="2"/>
                    <a:pt x="3" y="3"/>
                  </a:cubicBezTo>
                  <a:cubicBezTo>
                    <a:pt x="3" y="3"/>
                    <a:pt x="0" y="5"/>
                    <a:pt x="0" y="5"/>
                  </a:cubicBezTo>
                  <a:cubicBezTo>
                    <a:pt x="3" y="7"/>
                    <a:pt x="10" y="6"/>
                    <a:pt x="12" y="4"/>
                  </a:cubicBezTo>
                  <a:cubicBezTo>
                    <a:pt x="13" y="3"/>
                    <a:pt x="9" y="6"/>
                    <a:pt x="12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10"/>
            <p:cNvSpPr/>
            <p:nvPr/>
          </p:nvSpPr>
          <p:spPr>
            <a:xfrm>
              <a:off x="9305288" y="5067067"/>
              <a:ext cx="38217" cy="57338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3" y="2"/>
                  </a:moveTo>
                  <a:cubicBezTo>
                    <a:pt x="2" y="0"/>
                    <a:pt x="1" y="1"/>
                    <a:pt x="1" y="3"/>
                  </a:cubicBezTo>
                  <a:cubicBezTo>
                    <a:pt x="0" y="6"/>
                    <a:pt x="4" y="4"/>
                    <a:pt x="3" y="2"/>
                  </a:cubicBezTo>
                  <a:cubicBezTo>
                    <a:pt x="3" y="2"/>
                    <a:pt x="4" y="3"/>
                    <a:pt x="3" y="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10"/>
            <p:cNvSpPr/>
            <p:nvPr/>
          </p:nvSpPr>
          <p:spPr>
            <a:xfrm>
              <a:off x="9222485" y="4946016"/>
              <a:ext cx="35033" cy="38227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2"/>
                  </a:moveTo>
                  <a:cubicBezTo>
                    <a:pt x="3" y="2"/>
                    <a:pt x="1" y="0"/>
                    <a:pt x="1" y="1"/>
                  </a:cubicBezTo>
                  <a:cubicBezTo>
                    <a:pt x="0" y="4"/>
                    <a:pt x="4" y="2"/>
                    <a:pt x="4" y="2"/>
                  </a:cubicBezTo>
                  <a:cubicBezTo>
                    <a:pt x="3" y="2"/>
                    <a:pt x="4" y="2"/>
                    <a:pt x="4" y="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10"/>
            <p:cNvSpPr/>
            <p:nvPr/>
          </p:nvSpPr>
          <p:spPr>
            <a:xfrm>
              <a:off x="10865798" y="4347133"/>
              <a:ext cx="19109" cy="19114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1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1" y="2"/>
                    <a:pt x="2" y="2"/>
                    <a:pt x="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10"/>
            <p:cNvSpPr/>
            <p:nvPr/>
          </p:nvSpPr>
          <p:spPr>
            <a:xfrm>
              <a:off x="10789366" y="4245195"/>
              <a:ext cx="28664" cy="15928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2"/>
                    <a:pt x="3" y="1"/>
                    <a:pt x="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10"/>
            <p:cNvSpPr/>
            <p:nvPr/>
          </p:nvSpPr>
          <p:spPr>
            <a:xfrm>
              <a:off x="10865798" y="4206968"/>
              <a:ext cx="25477" cy="28672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2" y="1"/>
                  </a:moveTo>
                  <a:cubicBezTo>
                    <a:pt x="2" y="0"/>
                    <a:pt x="0" y="1"/>
                    <a:pt x="1" y="2"/>
                  </a:cubicBezTo>
                  <a:cubicBezTo>
                    <a:pt x="1" y="3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10"/>
            <p:cNvSpPr/>
            <p:nvPr/>
          </p:nvSpPr>
          <p:spPr>
            <a:xfrm>
              <a:off x="8314841" y="4394916"/>
              <a:ext cx="47770" cy="6370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cubicBezTo>
                    <a:pt x="4" y="0"/>
                    <a:pt x="0" y="0"/>
                    <a:pt x="1" y="0"/>
                  </a:cubicBezTo>
                  <a:cubicBezTo>
                    <a:pt x="2" y="1"/>
                    <a:pt x="5" y="1"/>
                    <a:pt x="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10"/>
            <p:cNvSpPr/>
            <p:nvPr/>
          </p:nvSpPr>
          <p:spPr>
            <a:xfrm>
              <a:off x="8372164" y="4394916"/>
              <a:ext cx="57323" cy="0"/>
            </a:xfrm>
            <a:custGeom>
              <a:avLst/>
              <a:gdLst/>
              <a:ahLst/>
              <a:cxnLst/>
              <a:rect l="l" t="t" r="r" b="b"/>
              <a:pathLst>
                <a:path w="6" h="120000" extrusionOk="0">
                  <a:moveTo>
                    <a:pt x="5" y="0"/>
                  </a:moveTo>
                  <a:cubicBezTo>
                    <a:pt x="4" y="0"/>
                    <a:pt x="0" y="0"/>
                    <a:pt x="1" y="0"/>
                  </a:cubicBezTo>
                  <a:cubicBezTo>
                    <a:pt x="2" y="0"/>
                    <a:pt x="6" y="0"/>
                    <a:pt x="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10"/>
            <p:cNvSpPr/>
            <p:nvPr/>
          </p:nvSpPr>
          <p:spPr>
            <a:xfrm>
              <a:off x="9445417" y="3802407"/>
              <a:ext cx="38217" cy="19114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3" y="2"/>
                  </a:moveTo>
                  <a:cubicBezTo>
                    <a:pt x="1" y="2"/>
                    <a:pt x="0" y="0"/>
                    <a:pt x="2" y="0"/>
                  </a:cubicBezTo>
                  <a:cubicBezTo>
                    <a:pt x="3" y="0"/>
                    <a:pt x="4" y="2"/>
                    <a:pt x="3" y="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10"/>
            <p:cNvSpPr/>
            <p:nvPr/>
          </p:nvSpPr>
          <p:spPr>
            <a:xfrm>
              <a:off x="5467694" y="6086410"/>
              <a:ext cx="85988" cy="111494"/>
            </a:xfrm>
            <a:custGeom>
              <a:avLst/>
              <a:gdLst/>
              <a:ahLst/>
              <a:cxnLst/>
              <a:rect l="l" t="t" r="r" b="b"/>
              <a:pathLst>
                <a:path w="9" h="12" extrusionOk="0">
                  <a:moveTo>
                    <a:pt x="9" y="11"/>
                  </a:moveTo>
                  <a:cubicBezTo>
                    <a:pt x="8" y="8"/>
                    <a:pt x="7" y="4"/>
                    <a:pt x="5" y="2"/>
                  </a:cubicBezTo>
                  <a:cubicBezTo>
                    <a:pt x="4" y="1"/>
                    <a:pt x="3" y="0"/>
                    <a:pt x="2" y="2"/>
                  </a:cubicBezTo>
                  <a:cubicBezTo>
                    <a:pt x="2" y="2"/>
                    <a:pt x="0" y="2"/>
                    <a:pt x="0" y="3"/>
                  </a:cubicBezTo>
                  <a:cubicBezTo>
                    <a:pt x="1" y="4"/>
                    <a:pt x="3" y="3"/>
                    <a:pt x="3" y="5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3" y="8"/>
                    <a:pt x="4" y="7"/>
                    <a:pt x="4" y="7"/>
                  </a:cubicBezTo>
                  <a:cubicBezTo>
                    <a:pt x="5" y="8"/>
                    <a:pt x="3" y="8"/>
                    <a:pt x="3" y="8"/>
                  </a:cubicBezTo>
                  <a:cubicBezTo>
                    <a:pt x="3" y="9"/>
                    <a:pt x="5" y="11"/>
                    <a:pt x="6" y="11"/>
                  </a:cubicBezTo>
                  <a:cubicBezTo>
                    <a:pt x="6" y="11"/>
                    <a:pt x="2" y="7"/>
                    <a:pt x="6" y="9"/>
                  </a:cubicBezTo>
                  <a:cubicBezTo>
                    <a:pt x="7" y="9"/>
                    <a:pt x="9" y="12"/>
                    <a:pt x="9" y="11"/>
                  </a:cubicBezTo>
                  <a:cubicBezTo>
                    <a:pt x="8" y="10"/>
                    <a:pt x="9" y="12"/>
                    <a:pt x="9" y="1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28" name="Google Shape;62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953" y="6237312"/>
            <a:ext cx="709647" cy="410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1"/>
          <p:cNvSpPr/>
          <p:nvPr/>
        </p:nvSpPr>
        <p:spPr>
          <a:xfrm>
            <a:off x="-3337036" y="-437874"/>
            <a:ext cx="8593112" cy="8593112"/>
          </a:xfrm>
          <a:prstGeom prst="ellipse">
            <a:avLst/>
          </a:prstGeom>
          <a:noFill/>
          <a:ln w="25400" cap="flat" cmpd="sng">
            <a:solidFill>
              <a:schemeClr val="accent5">
                <a:alpha val="4196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5" name="Google Shape;635;p11"/>
          <p:cNvPicPr preferRelativeResize="0"/>
          <p:nvPr/>
        </p:nvPicPr>
        <p:blipFill rotWithShape="1">
          <a:blip r:embed="rId3">
            <a:alphaModFix/>
          </a:blip>
          <a:srcRect l="-9062" t="5438" r="36557" b="-17794"/>
          <a:stretch/>
        </p:blipFill>
        <p:spPr>
          <a:xfrm>
            <a:off x="-3564904" y="-531440"/>
            <a:ext cx="8640960" cy="8926491"/>
          </a:xfrm>
          <a:prstGeom prst="ellipse">
            <a:avLst/>
          </a:prstGeom>
          <a:noFill/>
          <a:ln>
            <a:noFill/>
          </a:ln>
        </p:spPr>
      </p:pic>
      <p:sp>
        <p:nvSpPr>
          <p:cNvPr id="636" name="Google Shape;636;p11"/>
          <p:cNvSpPr/>
          <p:nvPr/>
        </p:nvSpPr>
        <p:spPr>
          <a:xfrm>
            <a:off x="5580112" y="1606535"/>
            <a:ext cx="3298677" cy="335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200" dirty="0">
                <a:solidFill>
                  <a:schemeClr val="accent6"/>
                </a:solidFill>
                <a:latin typeface="+mj-lt"/>
                <a:ea typeface="Tahoma"/>
                <a:cs typeface="Tahoma"/>
                <a:sym typeface="Tahoma"/>
              </a:rPr>
              <a:t>“La cosa más afortunada en este mundo no es ganar una lotería, sino encontrarse con alguien que puede llevarte a un mundo más grande”</a:t>
            </a:r>
            <a:endParaRPr dirty="0"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6"/>
              </a:solidFill>
              <a:latin typeface="+mj-lt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b="1" dirty="0">
                <a:solidFill>
                  <a:schemeClr val="accent6"/>
                </a:solidFill>
                <a:latin typeface="+mj-lt"/>
                <a:ea typeface="Tahoma"/>
                <a:cs typeface="Tahoma"/>
                <a:sym typeface="Tahoma"/>
              </a:rPr>
              <a:t>Li </a:t>
            </a:r>
            <a:r>
              <a:rPr lang="es-PE" sz="2000" b="1" dirty="0" err="1">
                <a:solidFill>
                  <a:schemeClr val="accent6"/>
                </a:solidFill>
                <a:latin typeface="+mj-lt"/>
                <a:ea typeface="Tahoma"/>
                <a:cs typeface="Tahoma"/>
                <a:sym typeface="Tahoma"/>
              </a:rPr>
              <a:t>Jinyuan</a:t>
            </a:r>
            <a:endParaRPr sz="2000" b="1" dirty="0">
              <a:solidFill>
                <a:schemeClr val="accent6"/>
              </a:solidFill>
              <a:latin typeface="+mj-lt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 b="1" dirty="0">
                <a:solidFill>
                  <a:schemeClr val="accent6"/>
                </a:solidFill>
                <a:latin typeface="+mj-lt"/>
                <a:ea typeface="Tahoma"/>
                <a:cs typeface="Tahoma"/>
                <a:sym typeface="Tahoma"/>
              </a:rPr>
              <a:t>Fundador y Presidente de TIENS</a:t>
            </a:r>
            <a:endParaRPr dirty="0"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accent6"/>
              </a:solidFill>
              <a:latin typeface="+mj-lt"/>
              <a:ea typeface="Tahoma"/>
              <a:cs typeface="Tahoma"/>
              <a:sym typeface="Tahoma"/>
            </a:endParaRPr>
          </a:p>
        </p:txBody>
      </p:sp>
      <p:cxnSp>
        <p:nvCxnSpPr>
          <p:cNvPr id="637" name="Google Shape;637;p11"/>
          <p:cNvCxnSpPr/>
          <p:nvPr/>
        </p:nvCxnSpPr>
        <p:spPr>
          <a:xfrm>
            <a:off x="7199784" y="-409646"/>
            <a:ext cx="0" cy="1800200"/>
          </a:xfrm>
          <a:prstGeom prst="straightConnector1">
            <a:avLst/>
          </a:prstGeom>
          <a:noFill/>
          <a:ln w="34925" cap="flat" cmpd="sng">
            <a:solidFill>
              <a:schemeClr val="accent5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638" name="Google Shape;638;p11"/>
          <p:cNvCxnSpPr/>
          <p:nvPr/>
        </p:nvCxnSpPr>
        <p:spPr>
          <a:xfrm>
            <a:off x="7199784" y="4774930"/>
            <a:ext cx="0" cy="2772730"/>
          </a:xfrm>
          <a:prstGeom prst="straightConnector1">
            <a:avLst/>
          </a:prstGeom>
          <a:noFill/>
          <a:ln w="34925" cap="flat" cmpd="sng">
            <a:solidFill>
              <a:schemeClr val="accent5"/>
            </a:solidFill>
            <a:prstDash val="solid"/>
            <a:round/>
            <a:headEnd type="oval" w="med" len="med"/>
            <a:tailEnd type="none" w="sm" len="sm"/>
          </a:ln>
        </p:spPr>
      </p:cxnSp>
      <p:pic>
        <p:nvPicPr>
          <p:cNvPr id="639" name="Google Shape;63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2400" y="6237312"/>
            <a:ext cx="709647" cy="410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Google Shape;644;p12"/>
          <p:cNvPicPr preferRelativeResize="0"/>
          <p:nvPr/>
        </p:nvPicPr>
        <p:blipFill rotWithShape="1">
          <a:blip r:embed="rId3">
            <a:alphaModFix/>
          </a:blip>
          <a:srcRect l="7361" t="1626" r="4971" b="1004"/>
          <a:stretch/>
        </p:blipFill>
        <p:spPr>
          <a:xfrm>
            <a:off x="-108520" y="-27384"/>
            <a:ext cx="9433048" cy="6984776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12"/>
          <p:cNvSpPr/>
          <p:nvPr/>
        </p:nvSpPr>
        <p:spPr>
          <a:xfrm>
            <a:off x="-200309" y="-63388"/>
            <a:ext cx="9505056" cy="7056784"/>
          </a:xfrm>
          <a:prstGeom prst="rect">
            <a:avLst/>
          </a:prstGeom>
          <a:solidFill>
            <a:srgbClr val="6D1D6B">
              <a:alpha val="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12"/>
          <p:cNvSpPr/>
          <p:nvPr/>
        </p:nvSpPr>
        <p:spPr>
          <a:xfrm>
            <a:off x="-396553" y="-171400"/>
            <a:ext cx="9793089" cy="7200800"/>
          </a:xfrm>
          <a:prstGeom prst="rect">
            <a:avLst/>
          </a:prstGeom>
          <a:solidFill>
            <a:srgbClr val="009240">
              <a:alpha val="4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251520" y="224644"/>
            <a:ext cx="8568952" cy="6408712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48" name="Google Shape;648;p12"/>
          <p:cNvCxnSpPr/>
          <p:nvPr/>
        </p:nvCxnSpPr>
        <p:spPr>
          <a:xfrm>
            <a:off x="251520" y="2376175"/>
            <a:ext cx="3430747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649" name="Google Shape;649;p12"/>
          <p:cNvSpPr txBox="1"/>
          <p:nvPr/>
        </p:nvSpPr>
        <p:spPr>
          <a:xfrm>
            <a:off x="277157" y="1052736"/>
            <a:ext cx="343074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000" b="1" dirty="0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rPr>
              <a:t>NUESTROS</a:t>
            </a:r>
            <a:endParaRPr b="1"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000" b="1" dirty="0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rPr>
              <a:t>PRODUCTOS</a:t>
            </a:r>
            <a:endParaRPr b="1" dirty="0">
              <a:latin typeface="+mj-lt"/>
            </a:endParaRPr>
          </a:p>
        </p:txBody>
      </p:sp>
      <p:sp>
        <p:nvSpPr>
          <p:cNvPr id="650" name="Google Shape;650;p12"/>
          <p:cNvSpPr/>
          <p:nvPr/>
        </p:nvSpPr>
        <p:spPr>
          <a:xfrm>
            <a:off x="8155362" y="473246"/>
            <a:ext cx="1313182" cy="62229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1" name="Google Shape;65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6862" y="579339"/>
            <a:ext cx="709647" cy="410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3"/>
          <p:cNvSpPr/>
          <p:nvPr/>
        </p:nvSpPr>
        <p:spPr>
          <a:xfrm>
            <a:off x="5433236" y="2302916"/>
            <a:ext cx="2932173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Tahoma"/>
              <a:buNone/>
            </a:pPr>
            <a:r>
              <a:rPr lang="es-PE" sz="2200" b="1" dirty="0">
                <a:solidFill>
                  <a:srgbClr val="595959"/>
                </a:solidFill>
                <a:latin typeface="+mj-lt"/>
                <a:ea typeface="Tahoma"/>
                <a:cs typeface="Tahoma"/>
                <a:sym typeface="Tahoma"/>
              </a:rPr>
              <a:t>Biotecnología </a:t>
            </a:r>
            <a:endParaRPr sz="2200" dirty="0"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Tahoma"/>
              <a:buNone/>
            </a:pPr>
            <a:r>
              <a:rPr lang="es-PE" sz="2200" b="1" dirty="0">
                <a:solidFill>
                  <a:srgbClr val="595959"/>
                </a:solidFill>
                <a:latin typeface="+mj-lt"/>
                <a:ea typeface="Tahoma"/>
                <a:cs typeface="Tahoma"/>
                <a:sym typeface="Tahoma"/>
              </a:rPr>
              <a:t>de punta</a:t>
            </a:r>
            <a:endParaRPr sz="2200" b="1" dirty="0">
              <a:solidFill>
                <a:srgbClr val="595959"/>
              </a:solidFill>
              <a:latin typeface="+mj-lt"/>
              <a:ea typeface="Tahoma"/>
              <a:cs typeface="Tahoma"/>
              <a:sym typeface="Tahoma"/>
            </a:endParaRPr>
          </a:p>
        </p:txBody>
      </p:sp>
      <p:sp>
        <p:nvSpPr>
          <p:cNvPr id="657" name="Google Shape;657;p13"/>
          <p:cNvSpPr/>
          <p:nvPr/>
        </p:nvSpPr>
        <p:spPr>
          <a:xfrm>
            <a:off x="5139629" y="490250"/>
            <a:ext cx="3519388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Tahoma"/>
              <a:buNone/>
            </a:pPr>
            <a:r>
              <a:rPr lang="es-PE" sz="2200" b="1" dirty="0">
                <a:solidFill>
                  <a:srgbClr val="595959"/>
                </a:solidFill>
                <a:latin typeface="+mj-lt"/>
                <a:ea typeface="Tahoma"/>
                <a:cs typeface="Tahoma"/>
                <a:sym typeface="Tahoma"/>
              </a:rPr>
              <a:t>Esencia de la cultura tradicional de la medicina China </a:t>
            </a:r>
            <a:endParaRPr sz="2200" dirty="0">
              <a:latin typeface="+mj-lt"/>
            </a:endParaRPr>
          </a:p>
        </p:txBody>
      </p:sp>
      <p:sp>
        <p:nvSpPr>
          <p:cNvPr id="658" name="Google Shape;658;p13"/>
          <p:cNvSpPr/>
          <p:nvPr/>
        </p:nvSpPr>
        <p:spPr>
          <a:xfrm>
            <a:off x="755576" y="188640"/>
            <a:ext cx="8136904" cy="6408712"/>
          </a:xfrm>
          <a:prstGeom prst="rect">
            <a:avLst/>
          </a:prstGeom>
          <a:noFill/>
          <a:ln w="25400" cap="flat" cmpd="sng">
            <a:solidFill>
              <a:srgbClr val="63BF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13"/>
          <p:cNvSpPr/>
          <p:nvPr/>
        </p:nvSpPr>
        <p:spPr>
          <a:xfrm>
            <a:off x="4292972" y="-1"/>
            <a:ext cx="648072" cy="3035621"/>
          </a:xfrm>
          <a:prstGeom prst="rect">
            <a:avLst/>
          </a:prstGeom>
          <a:solidFill>
            <a:schemeClr val="accent5">
              <a:alpha val="4196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13"/>
          <p:cNvSpPr/>
          <p:nvPr/>
        </p:nvSpPr>
        <p:spPr>
          <a:xfrm>
            <a:off x="-101470" y="-24532"/>
            <a:ext cx="641022" cy="7128792"/>
          </a:xfrm>
          <a:prstGeom prst="rect">
            <a:avLst/>
          </a:prstGeom>
          <a:solidFill>
            <a:srgbClr val="2958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1" name="Google Shape;661;p13"/>
          <p:cNvGrpSpPr/>
          <p:nvPr/>
        </p:nvGrpSpPr>
        <p:grpSpPr>
          <a:xfrm>
            <a:off x="476548" y="3382392"/>
            <a:ext cx="4401740" cy="3575000"/>
            <a:chOff x="476548" y="3382392"/>
            <a:chExt cx="4401740" cy="3575000"/>
          </a:xfrm>
        </p:grpSpPr>
        <p:sp>
          <p:nvSpPr>
            <p:cNvPr id="662" name="Google Shape;662;p13"/>
            <p:cNvSpPr/>
            <p:nvPr/>
          </p:nvSpPr>
          <p:spPr>
            <a:xfrm>
              <a:off x="1136019" y="3846781"/>
              <a:ext cx="3742269" cy="3055650"/>
            </a:xfrm>
            <a:prstGeom prst="rect">
              <a:avLst/>
            </a:prstGeom>
            <a:solidFill>
              <a:schemeClr val="accent6">
                <a:alpha val="2392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63" name="Google Shape;663;p13"/>
            <p:cNvPicPr preferRelativeResize="0"/>
            <p:nvPr/>
          </p:nvPicPr>
          <p:blipFill rotWithShape="1">
            <a:blip r:embed="rId3">
              <a:alphaModFix/>
            </a:blip>
            <a:srcRect l="29307" b="10665"/>
            <a:stretch/>
          </p:blipFill>
          <p:spPr>
            <a:xfrm>
              <a:off x="476548" y="3382392"/>
              <a:ext cx="4248472" cy="3575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64" name="Google Shape;664;p13"/>
          <p:cNvPicPr preferRelativeResize="0"/>
          <p:nvPr/>
        </p:nvPicPr>
        <p:blipFill rotWithShape="1">
          <a:blip r:embed="rId4">
            <a:alphaModFix/>
          </a:blip>
          <a:srcRect l="2800" t="48180" r="14602" b="1"/>
          <a:stretch/>
        </p:blipFill>
        <p:spPr>
          <a:xfrm>
            <a:off x="476548" y="-171400"/>
            <a:ext cx="4248472" cy="3553792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13"/>
          <p:cNvSpPr/>
          <p:nvPr/>
        </p:nvSpPr>
        <p:spPr>
          <a:xfrm>
            <a:off x="6471970" y="1500599"/>
            <a:ext cx="85470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3BFCE"/>
              </a:buClr>
              <a:buSzPts val="6600"/>
              <a:buFont typeface="Tahoma"/>
              <a:buNone/>
            </a:pPr>
            <a:r>
              <a:rPr lang="es-PE" sz="4800" b="1" dirty="0">
                <a:solidFill>
                  <a:srgbClr val="63BFCE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 sz="4800" dirty="0"/>
          </a:p>
        </p:txBody>
      </p:sp>
      <p:pic>
        <p:nvPicPr>
          <p:cNvPr id="666" name="Google Shape;666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56376" y="6021288"/>
            <a:ext cx="709647" cy="410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D5280E2-3E8C-41C8-89E7-B09C74AC4B5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637" y="3334315"/>
            <a:ext cx="2535384" cy="286914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FFFAE67-44DF-481A-BD60-7EAD669868C0}"/>
              </a:ext>
            </a:extLst>
          </p:cNvPr>
          <p:cNvSpPr/>
          <p:nvPr/>
        </p:nvSpPr>
        <p:spPr>
          <a:xfrm>
            <a:off x="5146635" y="3961686"/>
            <a:ext cx="3519388" cy="15696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s-PE" altLang="zh-CN" sz="2400" b="1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Los mejores productos para reforzar el sistema inmune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5"/>
          <a:stretch/>
        </p:blipFill>
        <p:spPr>
          <a:xfrm>
            <a:off x="6332309" y="4048100"/>
            <a:ext cx="2811691" cy="2333986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0" y="6381141"/>
            <a:ext cx="9144000" cy="481931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61005" y="2198785"/>
            <a:ext cx="1914545" cy="3292011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sp>
        <p:nvSpPr>
          <p:cNvPr id="13" name="2 CuadroTexto"/>
          <p:cNvSpPr txBox="1"/>
          <p:nvPr/>
        </p:nvSpPr>
        <p:spPr>
          <a:xfrm>
            <a:off x="390471" y="1286973"/>
            <a:ext cx="3205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800" b="1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SUPLEMENTOS PARA LA SALUD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1" t="3036" r="28801" b="2581"/>
          <a:stretch/>
        </p:blipFill>
        <p:spPr>
          <a:xfrm>
            <a:off x="570639" y="2031001"/>
            <a:ext cx="3024913" cy="363656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DDFC31C-6EBB-46D7-AEA5-C1A965816DA6}"/>
              </a:ext>
            </a:extLst>
          </p:cNvPr>
          <p:cNvSpPr txBox="1"/>
          <p:nvPr/>
        </p:nvSpPr>
        <p:spPr>
          <a:xfrm>
            <a:off x="3889602" y="2259273"/>
            <a:ext cx="41569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es-PE" sz="1800" dirty="0">
                <a:latin typeface="Arial" charset="0"/>
                <a:ea typeface="Arial" charset="0"/>
                <a:cs typeface="Arial" charset="0"/>
              </a:rPr>
              <a:t>Refuerzan tu sistema inmune.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s-PE" sz="1800" dirty="0">
              <a:latin typeface="Arial" charset="0"/>
              <a:ea typeface="Arial" charset="0"/>
              <a:cs typeface="Arial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s-PE" sz="1800" dirty="0">
                <a:latin typeface="Arial" charset="0"/>
                <a:ea typeface="Arial" charset="0"/>
                <a:cs typeface="Arial" charset="0"/>
              </a:rPr>
              <a:t>Equilibran tu organismo.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s-PE" sz="1800" dirty="0">
              <a:latin typeface="Arial" charset="0"/>
              <a:ea typeface="Arial" charset="0"/>
              <a:cs typeface="Arial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s-PE" sz="1800" dirty="0">
                <a:latin typeface="Arial" charset="0"/>
                <a:ea typeface="Arial" charset="0"/>
                <a:cs typeface="Arial" charset="0"/>
              </a:rPr>
              <a:t>Previenen enfermedades.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s-PE" sz="1800" dirty="0">
              <a:latin typeface="Arial" charset="0"/>
              <a:ea typeface="Arial" charset="0"/>
              <a:cs typeface="Arial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s-PE" sz="1800" dirty="0">
                <a:latin typeface="Arial" charset="0"/>
                <a:ea typeface="Arial" charset="0"/>
                <a:cs typeface="Arial" charset="0"/>
              </a:rPr>
              <a:t>Te brindan energía y vitalidad.</a:t>
            </a:r>
          </a:p>
        </p:txBody>
      </p:sp>
      <p:sp>
        <p:nvSpPr>
          <p:cNvPr id="11" name="2 CuadroTexto"/>
          <p:cNvSpPr txBox="1"/>
          <p:nvPr/>
        </p:nvSpPr>
        <p:spPr>
          <a:xfrm>
            <a:off x="2497879" y="164026"/>
            <a:ext cx="4148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LÍNEAS DE PRODUCTO</a:t>
            </a:r>
          </a:p>
        </p:txBody>
      </p:sp>
      <p:cxnSp>
        <p:nvCxnSpPr>
          <p:cNvPr id="12" name="Conector recto 11"/>
          <p:cNvCxnSpPr>
            <a:cxnSpLocks/>
          </p:cNvCxnSpPr>
          <p:nvPr/>
        </p:nvCxnSpPr>
        <p:spPr>
          <a:xfrm flipH="1">
            <a:off x="-126814" y="644540"/>
            <a:ext cx="3301038" cy="1"/>
          </a:xfrm>
          <a:prstGeom prst="line">
            <a:avLst/>
          </a:prstGeom>
          <a:ln w="28575">
            <a:solidFill>
              <a:srgbClr val="0099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>
            <a:cxnSpLocks/>
          </p:cNvCxnSpPr>
          <p:nvPr/>
        </p:nvCxnSpPr>
        <p:spPr>
          <a:xfrm flipH="1">
            <a:off x="5968062" y="631063"/>
            <a:ext cx="3302751" cy="10017"/>
          </a:xfrm>
          <a:prstGeom prst="line">
            <a:avLst/>
          </a:prstGeom>
          <a:ln w="28575">
            <a:solidFill>
              <a:srgbClr val="0099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oogle Shape;666;p13">
            <a:extLst>
              <a:ext uri="{FF2B5EF4-FFF2-40B4-BE49-F238E27FC236}">
                <a16:creationId xmlns:a16="http://schemas.microsoft.com/office/drawing/2014/main" id="{94A4C7C3-1579-43E1-B9E4-3D30CAAB1E8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59576" y="126750"/>
            <a:ext cx="709647" cy="410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882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745823" y="1233658"/>
            <a:ext cx="1777007" cy="43901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6" name="25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2"/>
          <a:stretch/>
        </p:blipFill>
        <p:spPr>
          <a:xfrm>
            <a:off x="439181" y="1432339"/>
            <a:ext cx="2492511" cy="3992796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6640553" y="1253989"/>
            <a:ext cx="1777006" cy="43994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>
              <a:solidFill>
                <a:schemeClr val="accent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5" b="1177"/>
          <a:stretch/>
        </p:blipFill>
        <p:spPr>
          <a:xfrm>
            <a:off x="6278498" y="1451390"/>
            <a:ext cx="2492183" cy="3992270"/>
          </a:xfrm>
          <a:prstGeom prst="rect">
            <a:avLst/>
          </a:prstGeom>
        </p:spPr>
      </p:pic>
      <p:sp>
        <p:nvSpPr>
          <p:cNvPr id="17" name="2 CuadroTexto"/>
          <p:cNvSpPr txBox="1"/>
          <p:nvPr/>
        </p:nvSpPr>
        <p:spPr>
          <a:xfrm>
            <a:off x="792631" y="5653463"/>
            <a:ext cx="1777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EQUIPOS </a:t>
            </a:r>
          </a:p>
          <a:p>
            <a:pPr algn="ctr"/>
            <a:r>
              <a:rPr lang="es-PE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PARA LA SALUD</a:t>
            </a:r>
          </a:p>
        </p:txBody>
      </p:sp>
      <p:sp>
        <p:nvSpPr>
          <p:cNvPr id="18" name="2 CuadroTexto"/>
          <p:cNvSpPr txBox="1"/>
          <p:nvPr/>
        </p:nvSpPr>
        <p:spPr>
          <a:xfrm>
            <a:off x="6829580" y="5653463"/>
            <a:ext cx="1390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CUIDADO</a:t>
            </a:r>
          </a:p>
          <a:p>
            <a:pPr algn="ctr"/>
            <a:r>
              <a:rPr lang="es-PE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PERSONAL</a:t>
            </a:r>
          </a:p>
        </p:txBody>
      </p:sp>
      <p:sp>
        <p:nvSpPr>
          <p:cNvPr id="27" name="Rectángulo 22"/>
          <p:cNvSpPr/>
          <p:nvPr/>
        </p:nvSpPr>
        <p:spPr>
          <a:xfrm>
            <a:off x="3716592" y="1257313"/>
            <a:ext cx="1777006" cy="43901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2 CuadroTexto"/>
          <p:cNvSpPr txBox="1"/>
          <p:nvPr/>
        </p:nvSpPr>
        <p:spPr>
          <a:xfrm>
            <a:off x="4059123" y="5699761"/>
            <a:ext cx="1123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LÍNEA DE</a:t>
            </a:r>
          </a:p>
          <a:p>
            <a:pPr algn="ctr"/>
            <a:r>
              <a:rPr lang="es-PE" b="1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BELLEZA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69F929B-E076-4A36-9EEB-D3292D1A9541}"/>
              </a:ext>
            </a:extLst>
          </p:cNvPr>
          <p:cNvGrpSpPr/>
          <p:nvPr/>
        </p:nvGrpSpPr>
        <p:grpSpPr>
          <a:xfrm>
            <a:off x="2900487" y="1432865"/>
            <a:ext cx="3409215" cy="3992270"/>
            <a:chOff x="3147945" y="1826884"/>
            <a:chExt cx="2822278" cy="3122691"/>
          </a:xfrm>
        </p:grpSpPr>
        <p:pic>
          <p:nvPicPr>
            <p:cNvPr id="1027" name="Picture 3" descr="C:\Users\ECONTRERAS\Desktop\CELLES TIANE\FONDO-CELLESTIANE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7" r="6167"/>
            <a:stretch/>
          </p:blipFill>
          <p:spPr bwMode="auto">
            <a:xfrm>
              <a:off x="3595989" y="1826884"/>
              <a:ext cx="1952022" cy="3122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ECONTRERAS\Desktop\CELLES TIANE\BODEGON CELLESTIAN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7945" y="2711884"/>
              <a:ext cx="2822278" cy="2184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Rectángulo 20"/>
          <p:cNvSpPr/>
          <p:nvPr/>
        </p:nvSpPr>
        <p:spPr>
          <a:xfrm>
            <a:off x="0" y="6354665"/>
            <a:ext cx="9144000" cy="5232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>
              <a:solidFill>
                <a:schemeClr val="accent4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Google Shape;666;p13">
            <a:extLst>
              <a:ext uri="{FF2B5EF4-FFF2-40B4-BE49-F238E27FC236}">
                <a16:creationId xmlns:a16="http://schemas.microsoft.com/office/drawing/2014/main" id="{725D759B-E144-45E3-A64C-39FE1405381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46236" y="123265"/>
            <a:ext cx="709647" cy="41011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2 CuadroTexto">
            <a:extLst>
              <a:ext uri="{FF2B5EF4-FFF2-40B4-BE49-F238E27FC236}">
                <a16:creationId xmlns:a16="http://schemas.microsoft.com/office/drawing/2014/main" id="{8C30BE11-B90F-4EA4-B5DD-22F7342A1FA7}"/>
              </a:ext>
            </a:extLst>
          </p:cNvPr>
          <p:cNvSpPr txBox="1"/>
          <p:nvPr/>
        </p:nvSpPr>
        <p:spPr>
          <a:xfrm>
            <a:off x="2497879" y="164026"/>
            <a:ext cx="4148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solidFill>
                  <a:srgbClr val="755DD9"/>
                </a:solidFill>
                <a:latin typeface="Arial" charset="0"/>
                <a:ea typeface="Arial" charset="0"/>
                <a:cs typeface="Arial" charset="0"/>
              </a:rPr>
              <a:t>LÍNEAS DE PRODUCTO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1511FF4E-2792-4315-92AE-7EE1CB1AAE68}"/>
              </a:ext>
            </a:extLst>
          </p:cNvPr>
          <p:cNvCxnSpPr>
            <a:cxnSpLocks/>
          </p:cNvCxnSpPr>
          <p:nvPr/>
        </p:nvCxnSpPr>
        <p:spPr>
          <a:xfrm flipH="1">
            <a:off x="-126814" y="644540"/>
            <a:ext cx="3301038" cy="1"/>
          </a:xfrm>
          <a:prstGeom prst="line">
            <a:avLst/>
          </a:prstGeom>
          <a:ln w="28575">
            <a:solidFill>
              <a:srgbClr val="755DD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E079EDA5-A1B2-4E87-A549-E36B5A6FD69C}"/>
              </a:ext>
            </a:extLst>
          </p:cNvPr>
          <p:cNvCxnSpPr>
            <a:cxnSpLocks/>
          </p:cNvCxnSpPr>
          <p:nvPr/>
        </p:nvCxnSpPr>
        <p:spPr>
          <a:xfrm flipH="1">
            <a:off x="5968062" y="631063"/>
            <a:ext cx="3302751" cy="10017"/>
          </a:xfrm>
          <a:prstGeom prst="line">
            <a:avLst/>
          </a:prstGeom>
          <a:ln w="28575">
            <a:solidFill>
              <a:srgbClr val="755DD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087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4" y="-1"/>
            <a:ext cx="9242644" cy="685799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-10154" y="10"/>
            <a:ext cx="9242644" cy="6857990"/>
          </a:xfrm>
          <a:prstGeom prst="rect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/>
          </a:p>
        </p:txBody>
      </p:sp>
      <p:sp>
        <p:nvSpPr>
          <p:cNvPr id="8" name="Rectángulo 7"/>
          <p:cNvSpPr/>
          <p:nvPr/>
        </p:nvSpPr>
        <p:spPr>
          <a:xfrm>
            <a:off x="168964" y="168913"/>
            <a:ext cx="8825948" cy="649858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2297" y="737479"/>
            <a:ext cx="4478216" cy="9378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¿C</a:t>
            </a:r>
            <a:r>
              <a:rPr lang="es-ES" sz="3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ÓMO GANAR DINERO EN TIENS?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174488" y="1675374"/>
            <a:ext cx="3985591" cy="0"/>
          </a:xfrm>
          <a:prstGeom prst="line">
            <a:avLst/>
          </a:prstGeom>
          <a:ln w="285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650;p12">
            <a:extLst>
              <a:ext uri="{FF2B5EF4-FFF2-40B4-BE49-F238E27FC236}">
                <a16:creationId xmlns:a16="http://schemas.microsoft.com/office/drawing/2014/main" id="{AD267325-4AF0-4C42-997F-023067B7A885}"/>
              </a:ext>
            </a:extLst>
          </p:cNvPr>
          <p:cNvSpPr/>
          <p:nvPr/>
        </p:nvSpPr>
        <p:spPr>
          <a:xfrm>
            <a:off x="8155362" y="473246"/>
            <a:ext cx="1313182" cy="62229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651;p12">
            <a:extLst>
              <a:ext uri="{FF2B5EF4-FFF2-40B4-BE49-F238E27FC236}">
                <a16:creationId xmlns:a16="http://schemas.microsoft.com/office/drawing/2014/main" id="{1712405C-A851-423B-9C87-BE0D3B9F9CD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6862" y="579339"/>
            <a:ext cx="709647" cy="410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1742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4" name="Google Shape;704;p16"/>
          <p:cNvCxnSpPr/>
          <p:nvPr/>
        </p:nvCxnSpPr>
        <p:spPr>
          <a:xfrm>
            <a:off x="0" y="620688"/>
            <a:ext cx="9144000" cy="0"/>
          </a:xfrm>
          <a:prstGeom prst="straightConnector1">
            <a:avLst/>
          </a:prstGeom>
          <a:noFill/>
          <a:ln w="28575" cap="flat" cmpd="sng">
            <a:solidFill>
              <a:srgbClr val="2958B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5" name="Google Shape;705;p16"/>
          <p:cNvSpPr/>
          <p:nvPr/>
        </p:nvSpPr>
        <p:spPr>
          <a:xfrm>
            <a:off x="2687216" y="1966082"/>
            <a:ext cx="2160240" cy="10801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/>
                <a:cs typeface="Tahoma"/>
                <a:sym typeface="Tahoma"/>
              </a:rPr>
              <a:t>COMO</a:t>
            </a:r>
            <a:endParaRPr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/>
                <a:cs typeface="Tahoma"/>
                <a:sym typeface="Tahoma"/>
              </a:rPr>
              <a:t>CONSUMIDOR</a:t>
            </a:r>
            <a:endParaRPr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06" name="Google Shape;706;p16"/>
          <p:cNvSpPr/>
          <p:nvPr/>
        </p:nvSpPr>
        <p:spPr>
          <a:xfrm>
            <a:off x="2718306" y="4564634"/>
            <a:ext cx="2160240" cy="10801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b="1">
                <a:solidFill>
                  <a:schemeClr val="accent6">
                    <a:lumMod val="75000"/>
                  </a:schemeClr>
                </a:solidFill>
                <a:latin typeface="+mj-lt"/>
                <a:ea typeface="Tahoma"/>
                <a:cs typeface="Tahoma"/>
                <a:sym typeface="Tahoma"/>
              </a:rPr>
              <a:t>COMO</a:t>
            </a:r>
            <a:endParaRPr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b="1">
                <a:solidFill>
                  <a:schemeClr val="accent6">
                    <a:lumMod val="75000"/>
                  </a:schemeClr>
                </a:solidFill>
                <a:latin typeface="+mj-lt"/>
                <a:ea typeface="Tahoma"/>
                <a:cs typeface="Tahoma"/>
                <a:sym typeface="Tahoma"/>
              </a:rPr>
              <a:t>EMPRESARIO</a:t>
            </a:r>
            <a:endParaRPr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07" name="Google Shape;707;p16"/>
          <p:cNvSpPr/>
          <p:nvPr/>
        </p:nvSpPr>
        <p:spPr>
          <a:xfrm>
            <a:off x="5022562" y="2254114"/>
            <a:ext cx="576064" cy="43204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16"/>
          <p:cNvSpPr/>
          <p:nvPr/>
        </p:nvSpPr>
        <p:spPr>
          <a:xfrm>
            <a:off x="5022562" y="4888670"/>
            <a:ext cx="576064" cy="43204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16"/>
          <p:cNvSpPr/>
          <p:nvPr/>
        </p:nvSpPr>
        <p:spPr>
          <a:xfrm>
            <a:off x="5773732" y="1696850"/>
            <a:ext cx="3005822" cy="153868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 dirty="0">
                <a:solidFill>
                  <a:srgbClr val="595959"/>
                </a:solidFill>
                <a:latin typeface="+mj-lt"/>
                <a:ea typeface="Tahoma"/>
                <a:cs typeface="Tahoma"/>
                <a:sym typeface="Tahoma"/>
              </a:rPr>
              <a:t>Obtienes automáticamente un porcentaje de rentabilidad y puedes empezar a ganas dinero por consumir productos </a:t>
            </a:r>
            <a:r>
              <a:rPr lang="es-PE" sz="1600" dirty="0" err="1">
                <a:solidFill>
                  <a:srgbClr val="595959"/>
                </a:solidFill>
                <a:latin typeface="+mj-lt"/>
                <a:ea typeface="Tahoma"/>
                <a:cs typeface="Tahoma"/>
                <a:sym typeface="Tahoma"/>
              </a:rPr>
              <a:t>Tiens</a:t>
            </a:r>
            <a:r>
              <a:rPr lang="es-PE" sz="1600" dirty="0">
                <a:solidFill>
                  <a:srgbClr val="595959"/>
                </a:solidFill>
                <a:latin typeface="+mj-lt"/>
                <a:ea typeface="Tahoma"/>
                <a:cs typeface="Tahoma"/>
                <a:sym typeface="Tahoma"/>
              </a:rPr>
              <a:t>.</a:t>
            </a:r>
            <a:endParaRPr dirty="0">
              <a:latin typeface="+mj-lt"/>
            </a:endParaRPr>
          </a:p>
        </p:txBody>
      </p:sp>
      <p:sp>
        <p:nvSpPr>
          <p:cNvPr id="710" name="Google Shape;710;p16"/>
          <p:cNvSpPr/>
          <p:nvPr/>
        </p:nvSpPr>
        <p:spPr>
          <a:xfrm>
            <a:off x="5731413" y="4294048"/>
            <a:ext cx="2991439" cy="153868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>
                <a:solidFill>
                  <a:srgbClr val="595959"/>
                </a:solidFill>
                <a:latin typeface="+mj-lt"/>
                <a:ea typeface="Tahoma"/>
                <a:cs typeface="Tahoma"/>
                <a:sym typeface="Tahoma"/>
              </a:rPr>
              <a:t>Obtienes ganancias por ayudar a que más personas conozcan el negocio y cambien su estilo de vida con Tiens.</a:t>
            </a:r>
            <a:endParaRPr>
              <a:latin typeface="+mj-lt"/>
            </a:endParaRPr>
          </a:p>
        </p:txBody>
      </p:sp>
      <p:sp>
        <p:nvSpPr>
          <p:cNvPr id="713" name="Google Shape;713;p16"/>
          <p:cNvSpPr/>
          <p:nvPr/>
        </p:nvSpPr>
        <p:spPr>
          <a:xfrm>
            <a:off x="609600" y="152619"/>
            <a:ext cx="7719516" cy="856852"/>
          </a:xfrm>
          <a:prstGeom prst="flowChartProcess">
            <a:avLst/>
          </a:prstGeom>
          <a:solidFill>
            <a:srgbClr val="2958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16"/>
          <p:cNvSpPr txBox="1"/>
          <p:nvPr/>
        </p:nvSpPr>
        <p:spPr>
          <a:xfrm>
            <a:off x="609600" y="320179"/>
            <a:ext cx="771951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800" b="1" dirty="0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rPr>
              <a:t>¿Qué opciones de ingreso tengo en TIENS?</a:t>
            </a:r>
            <a:endParaRPr b="1" dirty="0">
              <a:latin typeface="+mj-lt"/>
            </a:endParaRPr>
          </a:p>
        </p:txBody>
      </p:sp>
      <p:pic>
        <p:nvPicPr>
          <p:cNvPr id="715" name="Google Shape;71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724" y="3543447"/>
            <a:ext cx="2291866" cy="662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2400" y="6237312"/>
            <a:ext cx="709647" cy="4101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Elbow Connector 10">
            <a:extLst>
              <a:ext uri="{FF2B5EF4-FFF2-40B4-BE49-F238E27FC236}">
                <a16:creationId xmlns:a16="http://schemas.microsoft.com/office/drawing/2014/main" id="{A44FF0B1-94DB-415F-8C34-1A0AD04F5FA8}"/>
              </a:ext>
            </a:extLst>
          </p:cNvPr>
          <p:cNvCxnSpPr>
            <a:cxnSpLocks/>
          </p:cNvCxnSpPr>
          <p:nvPr/>
        </p:nvCxnSpPr>
        <p:spPr>
          <a:xfrm flipV="1">
            <a:off x="1089502" y="2466193"/>
            <a:ext cx="1342876" cy="769745"/>
          </a:xfrm>
          <a:prstGeom prst="bentConnector3">
            <a:avLst>
              <a:gd name="adj1" fmla="val -1316"/>
            </a:avLst>
          </a:prstGeom>
          <a:ln w="28575">
            <a:solidFill>
              <a:schemeClr val="accent5">
                <a:lumMod val="7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24">
            <a:extLst>
              <a:ext uri="{FF2B5EF4-FFF2-40B4-BE49-F238E27FC236}">
                <a16:creationId xmlns:a16="http://schemas.microsoft.com/office/drawing/2014/main" id="{4A16544F-068B-4940-AE85-CCFF5045ABD0}"/>
              </a:ext>
            </a:extLst>
          </p:cNvPr>
          <p:cNvCxnSpPr>
            <a:cxnSpLocks/>
          </p:cNvCxnSpPr>
          <p:nvPr/>
        </p:nvCxnSpPr>
        <p:spPr>
          <a:xfrm rot="10800000">
            <a:off x="1044027" y="4401019"/>
            <a:ext cx="1388351" cy="730750"/>
          </a:xfrm>
          <a:prstGeom prst="bentConnector3">
            <a:avLst>
              <a:gd name="adj1" fmla="val 99635"/>
            </a:avLst>
          </a:prstGeom>
          <a:ln w="28575">
            <a:solidFill>
              <a:schemeClr val="accent5">
                <a:lumMod val="7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0">
            <a:extLst>
              <a:ext uri="{FF2B5EF4-FFF2-40B4-BE49-F238E27FC236}">
                <a16:creationId xmlns:a16="http://schemas.microsoft.com/office/drawing/2014/main" id="{E13A4445-E399-4822-87EF-6F7F1DCEB2AE}"/>
              </a:ext>
            </a:extLst>
          </p:cNvPr>
          <p:cNvSpPr/>
          <p:nvPr/>
        </p:nvSpPr>
        <p:spPr>
          <a:xfrm rot="16200000">
            <a:off x="1359994" y="2074366"/>
            <a:ext cx="1651992" cy="4371978"/>
          </a:xfrm>
          <a:prstGeom prst="parallelogram">
            <a:avLst>
              <a:gd name="adj" fmla="val 0"/>
            </a:avLst>
          </a:prstGeom>
          <a:solidFill>
            <a:srgbClr val="E2CEF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pic>
        <p:nvPicPr>
          <p:cNvPr id="12" name="Picture 4" descr="2 millones 600 mil mexicanos se dedican a las ventas por catálogo -">
            <a:extLst>
              <a:ext uri="{FF2B5EF4-FFF2-40B4-BE49-F238E27FC236}">
                <a16:creationId xmlns:a16="http://schemas.microsoft.com/office/drawing/2014/main" id="{C692AEFC-1065-4DBD-BD5D-5EAE49A491D6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r="22672"/>
          <a:stretch/>
        </p:blipFill>
        <p:spPr bwMode="auto">
          <a:xfrm>
            <a:off x="3378200" y="0"/>
            <a:ext cx="6442806" cy="6858000"/>
          </a:xfrm>
          <a:prstGeom prst="flowChartInputOutpu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/>
          <p:cNvSpPr txBox="1"/>
          <p:nvPr/>
        </p:nvSpPr>
        <p:spPr>
          <a:xfrm>
            <a:off x="168965" y="3537079"/>
            <a:ext cx="35075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…OBTIENES UN % </a:t>
            </a:r>
            <a:r>
              <a:rPr lang="es-ES" sz="2200" b="1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DE RENTABILIDAD POR </a:t>
            </a:r>
            <a:r>
              <a:rPr lang="es-ES" sz="22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LA VENTA DE PRODUCTO AL </a:t>
            </a:r>
            <a:r>
              <a:rPr lang="es-ES" sz="2200" b="1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PÚBLICO FINAL</a:t>
            </a:r>
            <a:endParaRPr lang="es-ES" sz="2200" b="1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CF9346F-7526-48F0-8C21-7C3DFF23B1F8}"/>
              </a:ext>
            </a:extLst>
          </p:cNvPr>
          <p:cNvSpPr txBox="1"/>
          <p:nvPr/>
        </p:nvSpPr>
        <p:spPr>
          <a:xfrm>
            <a:off x="402280" y="665596"/>
            <a:ext cx="33410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1° BENEFICIO AL</a:t>
            </a:r>
          </a:p>
          <a:p>
            <a:r>
              <a:rPr lang="es-PE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CONVERTIRTE EN DISTRIBUIDOR </a:t>
            </a:r>
          </a:p>
          <a:p>
            <a:r>
              <a:rPr lang="es-PE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INDEPENDIENTE TIENS…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149087" y="190500"/>
            <a:ext cx="8825948" cy="6451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pic>
        <p:nvPicPr>
          <p:cNvPr id="2" name="Google Shape;716;p16">
            <a:extLst>
              <a:ext uri="{FF2B5EF4-FFF2-40B4-BE49-F238E27FC236}">
                <a16:creationId xmlns:a16="http://schemas.microsoft.com/office/drawing/2014/main" id="{94CCB0C6-C2D4-4234-8A10-E8F692F374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2073" y="344512"/>
            <a:ext cx="709647" cy="410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0591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10A16290-72DD-4FFA-A8C1-E10CA0D1882E}"/>
              </a:ext>
            </a:extLst>
          </p:cNvPr>
          <p:cNvSpPr/>
          <p:nvPr/>
        </p:nvSpPr>
        <p:spPr>
          <a:xfrm>
            <a:off x="0" y="6057900"/>
            <a:ext cx="9144000" cy="8199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>
              <a:solidFill>
                <a:schemeClr val="accent4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47" name="Google Shape;747;p18"/>
          <p:cNvSpPr txBox="1"/>
          <p:nvPr/>
        </p:nvSpPr>
        <p:spPr>
          <a:xfrm>
            <a:off x="2746872" y="5016500"/>
            <a:ext cx="65594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/>
                <a:cs typeface="Tahoma"/>
                <a:sym typeface="Tahoma"/>
              </a:rPr>
              <a:t>5%</a:t>
            </a:r>
            <a:endParaRPr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48" name="Google Shape;748;p18"/>
          <p:cNvSpPr txBox="1"/>
          <p:nvPr/>
        </p:nvSpPr>
        <p:spPr>
          <a:xfrm>
            <a:off x="4670274" y="4187056"/>
            <a:ext cx="93807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/>
                <a:cs typeface="Tahoma"/>
                <a:sym typeface="Tahoma"/>
              </a:rPr>
              <a:t>8%</a:t>
            </a:r>
            <a:endParaRPr sz="11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49" name="Google Shape;749;p18"/>
          <p:cNvSpPr txBox="1"/>
          <p:nvPr/>
        </p:nvSpPr>
        <p:spPr>
          <a:xfrm>
            <a:off x="6739497" y="3545842"/>
            <a:ext cx="157927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8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/>
                <a:cs typeface="Tahoma"/>
                <a:sym typeface="Tahoma"/>
              </a:rPr>
              <a:t>15%</a:t>
            </a:r>
            <a:endParaRPr sz="1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752" name="Google Shape;752;p18"/>
          <p:cNvCxnSpPr>
            <a:cxnSpLocks/>
          </p:cNvCxnSpPr>
          <p:nvPr/>
        </p:nvCxnSpPr>
        <p:spPr>
          <a:xfrm>
            <a:off x="-46092" y="1394216"/>
            <a:ext cx="4585456" cy="0"/>
          </a:xfrm>
          <a:prstGeom prst="straightConnector1">
            <a:avLst/>
          </a:prstGeom>
          <a:noFill/>
          <a:ln w="3810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oval" w="med" len="med"/>
          </a:ln>
        </p:spPr>
      </p:cxnSp>
      <p:pic>
        <p:nvPicPr>
          <p:cNvPr id="758" name="Google Shape;75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2400" y="185609"/>
            <a:ext cx="709647" cy="4101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4433DED-5C3A-4B92-9196-70CBFF4DC8AF}"/>
              </a:ext>
            </a:extLst>
          </p:cNvPr>
          <p:cNvSpPr/>
          <p:nvPr/>
        </p:nvSpPr>
        <p:spPr>
          <a:xfrm>
            <a:off x="209542" y="818251"/>
            <a:ext cx="57306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24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ADQUIERE UNA </a:t>
            </a:r>
            <a:r>
              <a:rPr lang="es-PE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MEMBRESÍA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DCAA6C5-B64A-491B-9176-B82D2D98F5E0}"/>
              </a:ext>
            </a:extLst>
          </p:cNvPr>
          <p:cNvSpPr txBox="1"/>
          <p:nvPr/>
        </p:nvSpPr>
        <p:spPr>
          <a:xfrm>
            <a:off x="209540" y="379603"/>
            <a:ext cx="55780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PE" sz="24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SI QUIERES SER EMPRESARIO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297BA733-B6FE-477F-81A8-F976E6A4D11E}"/>
              </a:ext>
            </a:extLst>
          </p:cNvPr>
          <p:cNvGrpSpPr/>
          <p:nvPr/>
        </p:nvGrpSpPr>
        <p:grpSpPr>
          <a:xfrm>
            <a:off x="308843" y="3692879"/>
            <a:ext cx="1735857" cy="1839661"/>
            <a:chOff x="588243" y="3838541"/>
            <a:chExt cx="1993824" cy="2066485"/>
          </a:xfrm>
        </p:grpSpPr>
        <p:graphicFrame>
          <p:nvGraphicFramePr>
            <p:cNvPr id="23" name="Chart 7">
              <a:extLst>
                <a:ext uri="{FF2B5EF4-FFF2-40B4-BE49-F238E27FC236}">
                  <a16:creationId xmlns:a16="http://schemas.microsoft.com/office/drawing/2014/main" id="{119C0923-3977-4054-BB25-47968FAC11A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03667451"/>
                </p:ext>
              </p:extLst>
            </p:nvPr>
          </p:nvGraphicFramePr>
          <p:xfrm>
            <a:off x="588243" y="3838541"/>
            <a:ext cx="1993824" cy="20664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pic>
          <p:nvPicPr>
            <p:cNvPr id="24" name="16 Imagen">
              <a:extLst>
                <a:ext uri="{FF2B5EF4-FFF2-40B4-BE49-F238E27FC236}">
                  <a16:creationId xmlns:a16="http://schemas.microsoft.com/office/drawing/2014/main" id="{ECEF6685-2F2D-41D1-BE47-ADA316EB7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083" y="4221977"/>
              <a:ext cx="1296144" cy="1296144"/>
            </a:xfrm>
            <a:prstGeom prst="rect">
              <a:avLst/>
            </a:prstGeom>
          </p:spPr>
        </p:pic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023ACE4D-41EC-49AF-B9EE-BE676C84437F}"/>
              </a:ext>
            </a:extLst>
          </p:cNvPr>
          <p:cNvGrpSpPr/>
          <p:nvPr/>
        </p:nvGrpSpPr>
        <p:grpSpPr>
          <a:xfrm>
            <a:off x="1996236" y="2765427"/>
            <a:ext cx="2004626" cy="2182892"/>
            <a:chOff x="2678598" y="2789758"/>
            <a:chExt cx="2474526" cy="2564704"/>
          </a:xfrm>
        </p:grpSpPr>
        <p:graphicFrame>
          <p:nvGraphicFramePr>
            <p:cNvPr id="26" name="Chart 7">
              <a:extLst>
                <a:ext uri="{FF2B5EF4-FFF2-40B4-BE49-F238E27FC236}">
                  <a16:creationId xmlns:a16="http://schemas.microsoft.com/office/drawing/2014/main" id="{F553EBF2-AEFE-4AE4-BFC7-E207243EA1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79265574"/>
                </p:ext>
              </p:extLst>
            </p:nvPr>
          </p:nvGraphicFramePr>
          <p:xfrm>
            <a:off x="2678598" y="2789758"/>
            <a:ext cx="2474526" cy="25647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27" name="7 Imagen">
              <a:extLst>
                <a:ext uri="{FF2B5EF4-FFF2-40B4-BE49-F238E27FC236}">
                  <a16:creationId xmlns:a16="http://schemas.microsoft.com/office/drawing/2014/main" id="{3F776E5E-D306-455A-A2B2-D4190B11B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4266" y="3260515"/>
              <a:ext cx="1623191" cy="1623191"/>
            </a:xfrm>
            <a:prstGeom prst="rect">
              <a:avLst/>
            </a:prstGeom>
          </p:spPr>
        </p:pic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F28AB388-8370-44D2-9E5B-8CD6B643CDFC}"/>
              </a:ext>
            </a:extLst>
          </p:cNvPr>
          <p:cNvGrpSpPr/>
          <p:nvPr/>
        </p:nvGrpSpPr>
        <p:grpSpPr>
          <a:xfrm>
            <a:off x="4030341" y="1823198"/>
            <a:ext cx="2217945" cy="2321485"/>
            <a:chOff x="5249655" y="1758079"/>
            <a:chExt cx="3001338" cy="3110714"/>
          </a:xfrm>
        </p:grpSpPr>
        <p:graphicFrame>
          <p:nvGraphicFramePr>
            <p:cNvPr id="29" name="Chart 7">
              <a:extLst>
                <a:ext uri="{FF2B5EF4-FFF2-40B4-BE49-F238E27FC236}">
                  <a16:creationId xmlns:a16="http://schemas.microsoft.com/office/drawing/2014/main" id="{F69F5545-D2F6-4654-AC53-D30FBD98F45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1884320"/>
                </p:ext>
              </p:extLst>
            </p:nvPr>
          </p:nvGraphicFramePr>
          <p:xfrm>
            <a:off x="5249655" y="1758079"/>
            <a:ext cx="3001338" cy="31107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pic>
          <p:nvPicPr>
            <p:cNvPr id="30" name="8 Imagen">
              <a:extLst>
                <a:ext uri="{FF2B5EF4-FFF2-40B4-BE49-F238E27FC236}">
                  <a16:creationId xmlns:a16="http://schemas.microsoft.com/office/drawing/2014/main" id="{29C7F86F-3AE4-43D8-A5EB-FD224A5DB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3461" y="2324961"/>
              <a:ext cx="2033727" cy="2033727"/>
            </a:xfrm>
            <a:prstGeom prst="rect">
              <a:avLst/>
            </a:prstGeom>
          </p:spPr>
        </p:pic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24A8B07A-B50A-479E-9FDA-7100F96BA146}"/>
              </a:ext>
            </a:extLst>
          </p:cNvPr>
          <p:cNvGrpSpPr/>
          <p:nvPr/>
        </p:nvGrpSpPr>
        <p:grpSpPr>
          <a:xfrm>
            <a:off x="6242309" y="754205"/>
            <a:ext cx="2567679" cy="2682833"/>
            <a:chOff x="8196980" y="857315"/>
            <a:chExt cx="3378261" cy="3501373"/>
          </a:xfrm>
        </p:grpSpPr>
        <p:graphicFrame>
          <p:nvGraphicFramePr>
            <p:cNvPr id="35" name="Chart 7">
              <a:extLst>
                <a:ext uri="{FF2B5EF4-FFF2-40B4-BE49-F238E27FC236}">
                  <a16:creationId xmlns:a16="http://schemas.microsoft.com/office/drawing/2014/main" id="{D1563BF0-4AEF-4E9F-BFA1-121118B6BB6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61448087"/>
                </p:ext>
              </p:extLst>
            </p:nvPr>
          </p:nvGraphicFramePr>
          <p:xfrm>
            <a:off x="8196980" y="857315"/>
            <a:ext cx="3378261" cy="35013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pic>
          <p:nvPicPr>
            <p:cNvPr id="36" name="4 Imagen">
              <a:extLst>
                <a:ext uri="{FF2B5EF4-FFF2-40B4-BE49-F238E27FC236}">
                  <a16:creationId xmlns:a16="http://schemas.microsoft.com/office/drawing/2014/main" id="{6A8218C3-7C31-41F3-8075-EC326146F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6710" y="1492940"/>
              <a:ext cx="2345601" cy="2345601"/>
            </a:xfrm>
            <a:prstGeom prst="rect">
              <a:avLst/>
            </a:prstGeom>
          </p:spPr>
        </p:pic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E73ABD3B-CD83-4EE7-8062-D3310B3FE25C}"/>
              </a:ext>
            </a:extLst>
          </p:cNvPr>
          <p:cNvSpPr txBox="1"/>
          <p:nvPr/>
        </p:nvSpPr>
        <p:spPr>
          <a:xfrm>
            <a:off x="234863" y="6188387"/>
            <a:ext cx="8674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*Porcentajes de descuento en tus compras personales, adicional al % de rentabilidad que obtienes al afiliarte a </a:t>
            </a:r>
            <a:r>
              <a:rPr lang="es-PE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Tiens</a:t>
            </a:r>
            <a:r>
              <a:rPr lang="es-PE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 l="667" t="931" r="7871" b="-69"/>
          <a:stretch/>
        </p:blipFill>
        <p:spPr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/>
          <p:nvPr/>
        </p:nvSpPr>
        <p:spPr>
          <a:xfrm>
            <a:off x="-2" y="-193278"/>
            <a:ext cx="9144001" cy="6858001"/>
          </a:xfrm>
          <a:prstGeom prst="rect">
            <a:avLst/>
          </a:prstGeom>
          <a:solidFill>
            <a:schemeClr val="accent5">
              <a:alpha val="4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 txBox="1">
            <a:spLocks noGrp="1"/>
          </p:cNvSpPr>
          <p:nvPr>
            <p:ph type="ctrTitle" idx="4294967295"/>
          </p:nvPr>
        </p:nvSpPr>
        <p:spPr>
          <a:xfrm>
            <a:off x="137491" y="784394"/>
            <a:ext cx="5225016" cy="1133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s-PE" sz="3600" b="1" i="0" u="none" strike="noStrike" cap="none" dirty="0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rPr>
              <a:t>SITUACIÓN ACTUAL:</a:t>
            </a:r>
            <a:endParaRPr dirty="0">
              <a:latin typeface="+mj-lt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138333" y="193277"/>
            <a:ext cx="8868176" cy="6408712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4" name="Google Shape;94;p2"/>
          <p:cNvCxnSpPr/>
          <p:nvPr/>
        </p:nvCxnSpPr>
        <p:spPr>
          <a:xfrm>
            <a:off x="138333" y="1748156"/>
            <a:ext cx="324036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95" name="Google Shape;95;p2"/>
          <p:cNvSpPr/>
          <p:nvPr/>
        </p:nvSpPr>
        <p:spPr>
          <a:xfrm>
            <a:off x="8155362" y="473246"/>
            <a:ext cx="1313182" cy="62229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6862" y="579339"/>
            <a:ext cx="709647" cy="410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B2C6AD5-0376-4F63-83AA-8ACE5F38FA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" t="17185" r="18735" b="7910"/>
          <a:stretch/>
        </p:blipFill>
        <p:spPr>
          <a:xfrm>
            <a:off x="-982980" y="0"/>
            <a:ext cx="10572750" cy="6858000"/>
          </a:xfrm>
          <a:prstGeom prst="rect">
            <a:avLst/>
          </a:prstGeom>
        </p:spPr>
      </p:pic>
      <p:pic>
        <p:nvPicPr>
          <p:cNvPr id="779" name="Google Shape;77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2200" y="433412"/>
            <a:ext cx="709647" cy="4101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DCF372F-F2F2-46F2-AFB7-2289A2C97325}"/>
              </a:ext>
            </a:extLst>
          </p:cNvPr>
          <p:cNvSpPr/>
          <p:nvPr/>
        </p:nvSpPr>
        <p:spPr>
          <a:xfrm>
            <a:off x="198783" y="224644"/>
            <a:ext cx="8683264" cy="640871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B47BF1F-9895-40CF-BFE3-DDE98A56B593}"/>
              </a:ext>
            </a:extLst>
          </p:cNvPr>
          <p:cNvSpPr/>
          <p:nvPr/>
        </p:nvSpPr>
        <p:spPr>
          <a:xfrm>
            <a:off x="939738" y="3035301"/>
            <a:ext cx="7201354" cy="14477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A6E65F2-FFC3-4F82-8173-EA35A4A9D415}"/>
              </a:ext>
            </a:extLst>
          </p:cNvPr>
          <p:cNvSpPr/>
          <p:nvPr/>
        </p:nvSpPr>
        <p:spPr>
          <a:xfrm>
            <a:off x="939738" y="3218043"/>
            <a:ext cx="72013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3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¿QUIERES CONOCER 2 DE NUESTROS BONOS SEMANALES?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64026F8-AD41-48B8-83FA-AE312098DF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1"/>
          <a:stretch/>
        </p:blipFill>
        <p:spPr>
          <a:xfrm>
            <a:off x="-108520" y="-74912"/>
            <a:ext cx="9361040" cy="6747303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cxnSp>
        <p:nvCxnSpPr>
          <p:cNvPr id="784" name="Google Shape;784;p20"/>
          <p:cNvCxnSpPr/>
          <p:nvPr/>
        </p:nvCxnSpPr>
        <p:spPr>
          <a:xfrm rot="10800000" flipH="1">
            <a:off x="2191280" y="2994298"/>
            <a:ext cx="1083242" cy="1199964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85" name="Google Shape;78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59584" y="1826605"/>
            <a:ext cx="1512168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786" name="Google Shape;786;p20"/>
          <p:cNvSpPr/>
          <p:nvPr/>
        </p:nvSpPr>
        <p:spPr>
          <a:xfrm>
            <a:off x="-108520" y="6628205"/>
            <a:ext cx="9361040" cy="33631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p20"/>
          <p:cNvSpPr txBox="1"/>
          <p:nvPr/>
        </p:nvSpPr>
        <p:spPr>
          <a:xfrm>
            <a:off x="3077115" y="3307631"/>
            <a:ext cx="158417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400" b="1">
                <a:solidFill>
                  <a:srgbClr val="009900"/>
                </a:solidFill>
                <a:latin typeface="+mj-lt"/>
                <a:ea typeface="Tahoma"/>
                <a:cs typeface="Tahoma"/>
                <a:sym typeface="Tahoma"/>
              </a:rPr>
              <a:t>25%</a:t>
            </a:r>
            <a:endParaRPr>
              <a:latin typeface="+mj-lt"/>
            </a:endParaRPr>
          </a:p>
        </p:txBody>
      </p:sp>
      <p:sp>
        <p:nvSpPr>
          <p:cNvPr id="788" name="Google Shape;788;p20"/>
          <p:cNvSpPr txBox="1"/>
          <p:nvPr/>
        </p:nvSpPr>
        <p:spPr>
          <a:xfrm>
            <a:off x="3394193" y="1131390"/>
            <a:ext cx="79208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400" b="1">
                <a:solidFill>
                  <a:srgbClr val="009900"/>
                </a:solidFill>
                <a:latin typeface="+mj-lt"/>
                <a:ea typeface="Tahoma"/>
                <a:cs typeface="Tahoma"/>
                <a:sym typeface="Tahoma"/>
              </a:rPr>
              <a:t>A</a:t>
            </a:r>
            <a:endParaRPr>
              <a:latin typeface="+mj-lt"/>
            </a:endParaRPr>
          </a:p>
        </p:txBody>
      </p:sp>
      <p:pic>
        <p:nvPicPr>
          <p:cNvPr id="789" name="Google Shape;789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0021" y="3944263"/>
            <a:ext cx="2345601" cy="2345601"/>
          </a:xfrm>
          <a:prstGeom prst="rect">
            <a:avLst/>
          </a:prstGeom>
          <a:noFill/>
          <a:ln>
            <a:noFill/>
          </a:ln>
        </p:spPr>
      </p:pic>
      <p:sp>
        <p:nvSpPr>
          <p:cNvPr id="790" name="Google Shape;790;p20"/>
          <p:cNvSpPr txBox="1"/>
          <p:nvPr/>
        </p:nvSpPr>
        <p:spPr>
          <a:xfrm>
            <a:off x="5097871" y="1579541"/>
            <a:ext cx="340969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 b="1" dirty="0">
                <a:solidFill>
                  <a:srgbClr val="595959"/>
                </a:solidFill>
                <a:latin typeface="+mj-lt"/>
                <a:ea typeface="Tahoma"/>
                <a:cs typeface="Tahoma"/>
                <a:sym typeface="Tahoma"/>
              </a:rPr>
              <a:t>SI INGRESAS</a:t>
            </a:r>
            <a:endParaRPr dirty="0"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 b="1" dirty="0">
                <a:solidFill>
                  <a:srgbClr val="595959"/>
                </a:solidFill>
                <a:latin typeface="+mj-lt"/>
                <a:ea typeface="Tahoma"/>
                <a:cs typeface="Tahoma"/>
                <a:sym typeface="Tahoma"/>
              </a:rPr>
              <a:t>UNA PERSONA </a:t>
            </a:r>
            <a:r>
              <a:rPr lang="es-PE" sz="2400" b="1" dirty="0">
                <a:solidFill>
                  <a:srgbClr val="009900"/>
                </a:solidFill>
                <a:latin typeface="+mj-lt"/>
                <a:ea typeface="Tahoma"/>
                <a:cs typeface="Tahoma"/>
                <a:sym typeface="Tahoma"/>
              </a:rPr>
              <a:t>“A”</a:t>
            </a:r>
            <a:endParaRPr dirty="0">
              <a:latin typeface="+mj-lt"/>
            </a:endParaRPr>
          </a:p>
        </p:txBody>
      </p:sp>
      <p:sp>
        <p:nvSpPr>
          <p:cNvPr id="791" name="Google Shape;791;p20"/>
          <p:cNvSpPr txBox="1"/>
          <p:nvPr/>
        </p:nvSpPr>
        <p:spPr>
          <a:xfrm>
            <a:off x="4574415" y="4813984"/>
            <a:ext cx="420128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8000" b="1" dirty="0">
                <a:solidFill>
                  <a:srgbClr val="00B050"/>
                </a:solidFill>
                <a:latin typeface="+mj-lt"/>
                <a:ea typeface="Tahoma"/>
                <a:cs typeface="Tahoma"/>
                <a:sym typeface="Tahoma"/>
              </a:rPr>
              <a:t>$200</a:t>
            </a:r>
            <a:endParaRPr dirty="0">
              <a:solidFill>
                <a:srgbClr val="00B050"/>
              </a:solidFill>
              <a:latin typeface="+mj-lt"/>
            </a:endParaRPr>
          </a:p>
        </p:txBody>
      </p:sp>
      <p:grpSp>
        <p:nvGrpSpPr>
          <p:cNvPr id="792" name="Google Shape;792;p20"/>
          <p:cNvGrpSpPr/>
          <p:nvPr/>
        </p:nvGrpSpPr>
        <p:grpSpPr>
          <a:xfrm>
            <a:off x="5654039" y="3622204"/>
            <a:ext cx="2736304" cy="884748"/>
            <a:chOff x="5796136" y="3782255"/>
            <a:chExt cx="2736304" cy="884748"/>
          </a:xfrm>
        </p:grpSpPr>
        <p:sp>
          <p:nvSpPr>
            <p:cNvPr id="793" name="Google Shape;793;p20"/>
            <p:cNvSpPr/>
            <p:nvPr/>
          </p:nvSpPr>
          <p:spPr>
            <a:xfrm>
              <a:off x="5796136" y="3782255"/>
              <a:ext cx="2736304" cy="884748"/>
            </a:xfrm>
            <a:prstGeom prst="wedgeRectCallout">
              <a:avLst>
                <a:gd name="adj1" fmla="val -20818"/>
                <a:gd name="adj2" fmla="val 71625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20"/>
            <p:cNvSpPr txBox="1"/>
            <p:nvPr/>
          </p:nvSpPr>
          <p:spPr>
            <a:xfrm>
              <a:off x="5831325" y="4052382"/>
              <a:ext cx="26564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800" b="1">
                  <a:solidFill>
                    <a:schemeClr val="lt1"/>
                  </a:solidFill>
                  <a:latin typeface="+mj-lt"/>
                  <a:ea typeface="Tahoma"/>
                  <a:cs typeface="Tahoma"/>
                  <a:sym typeface="Tahoma"/>
                </a:rPr>
                <a:t>Bono IR: </a:t>
              </a:r>
              <a:r>
                <a:rPr lang="es-PE" sz="1800">
                  <a:solidFill>
                    <a:schemeClr val="lt1"/>
                  </a:solidFill>
                  <a:latin typeface="+mj-lt"/>
                  <a:ea typeface="Tahoma"/>
                  <a:cs typeface="Tahoma"/>
                  <a:sym typeface="Tahoma"/>
                </a:rPr>
                <a:t>800PV x 25%</a:t>
              </a:r>
              <a:endParaRPr>
                <a:latin typeface="+mj-lt"/>
              </a:endParaRPr>
            </a:p>
          </p:txBody>
        </p:sp>
      </p:grpSp>
      <p:sp>
        <p:nvSpPr>
          <p:cNvPr id="795" name="Google Shape;795;p20"/>
          <p:cNvSpPr/>
          <p:nvPr/>
        </p:nvSpPr>
        <p:spPr>
          <a:xfrm>
            <a:off x="35496" y="427320"/>
            <a:ext cx="47504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800" b="1">
                <a:solidFill>
                  <a:srgbClr val="00B050"/>
                </a:solidFill>
                <a:latin typeface="+mj-lt"/>
                <a:ea typeface="Tahoma"/>
                <a:cs typeface="Tahoma"/>
                <a:sym typeface="Tahoma"/>
              </a:rPr>
              <a:t>Bono de Inicio Rápido</a:t>
            </a:r>
            <a:endParaRPr sz="2800">
              <a:solidFill>
                <a:srgbClr val="00B05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cxnSp>
        <p:nvCxnSpPr>
          <p:cNvPr id="796" name="Google Shape;796;p20"/>
          <p:cNvCxnSpPr/>
          <p:nvPr/>
        </p:nvCxnSpPr>
        <p:spPr>
          <a:xfrm>
            <a:off x="-180528" y="961505"/>
            <a:ext cx="4320480" cy="0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797" name="Google Shape;797;p20"/>
          <p:cNvSpPr txBox="1"/>
          <p:nvPr/>
        </p:nvSpPr>
        <p:spPr>
          <a:xfrm>
            <a:off x="4608347" y="4777079"/>
            <a:ext cx="420128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8000" b="1" dirty="0">
                <a:latin typeface="+mj-lt"/>
                <a:ea typeface="Tahoma"/>
                <a:cs typeface="Tahoma"/>
                <a:sym typeface="Tahoma"/>
              </a:rPr>
              <a:t>$200</a:t>
            </a:r>
            <a:endParaRPr dirty="0">
              <a:latin typeface="+mj-lt"/>
            </a:endParaRPr>
          </a:p>
        </p:txBody>
      </p:sp>
      <p:pic>
        <p:nvPicPr>
          <p:cNvPr id="798" name="Google Shape;798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72400" y="185609"/>
            <a:ext cx="709647" cy="410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F5BC54B-2D09-4FE6-85F5-EE0A8A55B4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1"/>
          <a:stretch/>
        </p:blipFill>
        <p:spPr>
          <a:xfrm>
            <a:off x="-108520" y="-74912"/>
            <a:ext cx="9361040" cy="6747303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cxnSp>
        <p:nvCxnSpPr>
          <p:cNvPr id="803" name="Google Shape;803;p21"/>
          <p:cNvCxnSpPr/>
          <p:nvPr/>
        </p:nvCxnSpPr>
        <p:spPr>
          <a:xfrm>
            <a:off x="1839194" y="4110975"/>
            <a:ext cx="2000356" cy="1580894"/>
          </a:xfrm>
          <a:prstGeom prst="straightConnector1">
            <a:avLst/>
          </a:prstGeom>
          <a:noFill/>
          <a:ln w="28575" cap="flat" cmpd="sng">
            <a:solidFill>
              <a:srgbClr val="0099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4" name="Google Shape;804;p21"/>
          <p:cNvCxnSpPr/>
          <p:nvPr/>
        </p:nvCxnSpPr>
        <p:spPr>
          <a:xfrm rot="10800000" flipH="1">
            <a:off x="2067820" y="2166573"/>
            <a:ext cx="1771731" cy="1695230"/>
          </a:xfrm>
          <a:prstGeom prst="straightConnector1">
            <a:avLst/>
          </a:prstGeom>
          <a:noFill/>
          <a:ln w="28575" cap="flat" cmpd="sng">
            <a:solidFill>
              <a:srgbClr val="0099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05" name="Google Shape;80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10979" y="1559466"/>
            <a:ext cx="1103713" cy="1103713"/>
          </a:xfrm>
          <a:prstGeom prst="rect">
            <a:avLst/>
          </a:prstGeom>
          <a:noFill/>
          <a:ln>
            <a:noFill/>
          </a:ln>
        </p:spPr>
      </p:pic>
      <p:sp>
        <p:nvSpPr>
          <p:cNvPr id="806" name="Google Shape;806;p21"/>
          <p:cNvSpPr/>
          <p:nvPr/>
        </p:nvSpPr>
        <p:spPr>
          <a:xfrm>
            <a:off x="-108520" y="6666365"/>
            <a:ext cx="9361040" cy="29814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21"/>
          <p:cNvSpPr txBox="1"/>
          <p:nvPr/>
        </p:nvSpPr>
        <p:spPr>
          <a:xfrm>
            <a:off x="3275330" y="3318431"/>
            <a:ext cx="158417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800" b="1">
                <a:solidFill>
                  <a:schemeClr val="accent5"/>
                </a:solidFill>
                <a:latin typeface="+mj-lt"/>
                <a:ea typeface="Tahoma"/>
                <a:cs typeface="Tahoma"/>
                <a:sym typeface="Tahoma"/>
              </a:rPr>
              <a:t>Balance 11%</a:t>
            </a:r>
            <a:endParaRPr sz="1200" b="1">
              <a:latin typeface="+mj-lt"/>
            </a:endParaRPr>
          </a:p>
        </p:txBody>
      </p:sp>
      <p:pic>
        <p:nvPicPr>
          <p:cNvPr id="808" name="Google Shape;808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426" y="2824741"/>
            <a:ext cx="2323297" cy="23232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9" name="Google Shape;809;p21"/>
          <p:cNvGrpSpPr/>
          <p:nvPr/>
        </p:nvGrpSpPr>
        <p:grpSpPr>
          <a:xfrm>
            <a:off x="5477233" y="1987861"/>
            <a:ext cx="2736304" cy="884748"/>
            <a:chOff x="5796136" y="3782255"/>
            <a:chExt cx="2736304" cy="884748"/>
          </a:xfrm>
        </p:grpSpPr>
        <p:sp>
          <p:nvSpPr>
            <p:cNvPr id="810" name="Google Shape;810;p21"/>
            <p:cNvSpPr/>
            <p:nvPr/>
          </p:nvSpPr>
          <p:spPr>
            <a:xfrm>
              <a:off x="5796136" y="3782255"/>
              <a:ext cx="2736304" cy="884748"/>
            </a:xfrm>
            <a:prstGeom prst="wedgeRectCallout">
              <a:avLst>
                <a:gd name="adj1" fmla="val -20818"/>
                <a:gd name="adj2" fmla="val 71625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21"/>
            <p:cNvSpPr txBox="1"/>
            <p:nvPr/>
          </p:nvSpPr>
          <p:spPr>
            <a:xfrm>
              <a:off x="6067381" y="3931848"/>
              <a:ext cx="207781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800" b="1">
                  <a:solidFill>
                    <a:schemeClr val="lt1"/>
                  </a:solidFill>
                  <a:latin typeface="+mj-lt"/>
                  <a:ea typeface="Tahoma"/>
                  <a:cs typeface="Tahoma"/>
                  <a:sym typeface="Tahoma"/>
                </a:rPr>
                <a:t>Bono Acelerado:</a:t>
              </a:r>
              <a:endParaRPr>
                <a:latin typeface="+mj-lt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800">
                  <a:solidFill>
                    <a:schemeClr val="lt1"/>
                  </a:solidFill>
                  <a:latin typeface="+mj-lt"/>
                  <a:ea typeface="Tahoma"/>
                  <a:cs typeface="Tahoma"/>
                  <a:sym typeface="Tahoma"/>
                </a:rPr>
                <a:t>800PV x 11%</a:t>
              </a:r>
              <a:endParaRPr>
                <a:latin typeface="+mj-lt"/>
              </a:endParaRPr>
            </a:p>
          </p:txBody>
        </p:sp>
      </p:grpSp>
      <p:sp>
        <p:nvSpPr>
          <p:cNvPr id="812" name="Google Shape;812;p21"/>
          <p:cNvSpPr/>
          <p:nvPr/>
        </p:nvSpPr>
        <p:spPr>
          <a:xfrm>
            <a:off x="174725" y="301516"/>
            <a:ext cx="30937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800" b="1">
                <a:solidFill>
                  <a:schemeClr val="accent5"/>
                </a:solidFill>
                <a:latin typeface="+mj-lt"/>
                <a:ea typeface="Tahoma"/>
                <a:cs typeface="Tahoma"/>
                <a:sym typeface="Tahoma"/>
              </a:rPr>
              <a:t>Bono Acelerado</a:t>
            </a:r>
            <a:endParaRPr sz="2800">
              <a:solidFill>
                <a:schemeClr val="accent5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cxnSp>
        <p:nvCxnSpPr>
          <p:cNvPr id="813" name="Google Shape;813;p21"/>
          <p:cNvCxnSpPr/>
          <p:nvPr/>
        </p:nvCxnSpPr>
        <p:spPr>
          <a:xfrm>
            <a:off x="-259399" y="754317"/>
            <a:ext cx="3384376" cy="0"/>
          </a:xfrm>
          <a:prstGeom prst="straightConnector1">
            <a:avLst/>
          </a:prstGeom>
          <a:noFill/>
          <a:ln w="28575" cap="flat" cmpd="sng">
            <a:solidFill>
              <a:srgbClr val="1480D1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814" name="Google Shape;814;p21"/>
          <p:cNvSpPr txBox="1"/>
          <p:nvPr/>
        </p:nvSpPr>
        <p:spPr>
          <a:xfrm>
            <a:off x="4744743" y="3222793"/>
            <a:ext cx="420128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8000" b="1" dirty="0">
                <a:solidFill>
                  <a:srgbClr val="0070C0"/>
                </a:solidFill>
                <a:latin typeface="+mj-lt"/>
                <a:ea typeface="Tahoma"/>
                <a:cs typeface="Tahoma"/>
                <a:sym typeface="Tahoma"/>
              </a:rPr>
              <a:t>$88</a:t>
            </a:r>
            <a:endParaRPr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15" name="Google Shape;815;p21"/>
          <p:cNvSpPr txBox="1"/>
          <p:nvPr/>
        </p:nvSpPr>
        <p:spPr>
          <a:xfrm>
            <a:off x="4783025" y="3233407"/>
            <a:ext cx="420128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8000" b="1" dirty="0">
                <a:latin typeface="+mj-lt"/>
                <a:ea typeface="Tahoma"/>
                <a:cs typeface="Tahoma"/>
                <a:sym typeface="Tahoma"/>
              </a:rPr>
              <a:t>$88</a:t>
            </a:r>
            <a:endParaRPr dirty="0">
              <a:latin typeface="+mj-lt"/>
            </a:endParaRPr>
          </a:p>
        </p:txBody>
      </p:sp>
      <p:pic>
        <p:nvPicPr>
          <p:cNvPr id="816" name="Google Shape;81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10979" y="4917575"/>
            <a:ext cx="1103713" cy="1103713"/>
          </a:xfrm>
          <a:prstGeom prst="rect">
            <a:avLst/>
          </a:prstGeom>
          <a:noFill/>
          <a:ln>
            <a:noFill/>
          </a:ln>
        </p:spPr>
      </p:pic>
      <p:sp>
        <p:nvSpPr>
          <p:cNvPr id="817" name="Google Shape;817;p21"/>
          <p:cNvSpPr/>
          <p:nvPr/>
        </p:nvSpPr>
        <p:spPr>
          <a:xfrm rot="10800000">
            <a:off x="3895777" y="3058849"/>
            <a:ext cx="334117" cy="288032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21"/>
          <p:cNvSpPr/>
          <p:nvPr/>
        </p:nvSpPr>
        <p:spPr>
          <a:xfrm>
            <a:off x="3895777" y="4517158"/>
            <a:ext cx="334117" cy="288032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grpSp>
        <p:nvGrpSpPr>
          <p:cNvPr id="819" name="Google Shape;819;p21"/>
          <p:cNvGrpSpPr/>
          <p:nvPr/>
        </p:nvGrpSpPr>
        <p:grpSpPr>
          <a:xfrm>
            <a:off x="4723466" y="4734831"/>
            <a:ext cx="4222562" cy="1336383"/>
            <a:chOff x="4744742" y="5244971"/>
            <a:chExt cx="4222562" cy="1336383"/>
          </a:xfrm>
        </p:grpSpPr>
        <p:sp>
          <p:nvSpPr>
            <p:cNvPr id="820" name="Google Shape;820;p21"/>
            <p:cNvSpPr txBox="1"/>
            <p:nvPr/>
          </p:nvSpPr>
          <p:spPr>
            <a:xfrm>
              <a:off x="4766019" y="5257955"/>
              <a:ext cx="4201285" cy="1323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8000" b="1">
                  <a:latin typeface="+mj-lt"/>
                  <a:ea typeface="Tahoma"/>
                  <a:cs typeface="Tahoma"/>
                  <a:sym typeface="Tahoma"/>
                </a:rPr>
                <a:t>$488</a:t>
              </a:r>
              <a:endParaRPr sz="1800">
                <a:latin typeface="+mj-lt"/>
              </a:endParaRPr>
            </a:p>
          </p:txBody>
        </p:sp>
        <p:sp>
          <p:nvSpPr>
            <p:cNvPr id="821" name="Google Shape;821;p21"/>
            <p:cNvSpPr txBox="1"/>
            <p:nvPr/>
          </p:nvSpPr>
          <p:spPr>
            <a:xfrm>
              <a:off x="4744742" y="5244971"/>
              <a:ext cx="4201285" cy="1323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8000" b="1" dirty="0">
                  <a:solidFill>
                    <a:srgbClr val="0070C0"/>
                  </a:solidFill>
                  <a:latin typeface="+mj-lt"/>
                  <a:ea typeface="Tahoma"/>
                  <a:cs typeface="Tahoma"/>
                  <a:sym typeface="Tahoma"/>
                </a:rPr>
                <a:t>$488</a:t>
              </a:r>
              <a:endParaRPr sz="1800" dirty="0">
                <a:latin typeface="+mj-lt"/>
              </a:endParaRPr>
            </a:p>
          </p:txBody>
        </p:sp>
      </p:grpSp>
      <p:sp>
        <p:nvSpPr>
          <p:cNvPr id="822" name="Google Shape;822;p21"/>
          <p:cNvSpPr txBox="1"/>
          <p:nvPr/>
        </p:nvSpPr>
        <p:spPr>
          <a:xfrm>
            <a:off x="3270747" y="2624618"/>
            <a:ext cx="15841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>
                <a:solidFill>
                  <a:srgbClr val="2958BD"/>
                </a:solidFill>
                <a:latin typeface="+mj-lt"/>
                <a:ea typeface="Tahoma"/>
                <a:cs typeface="Tahoma"/>
                <a:sym typeface="Tahoma"/>
              </a:rPr>
              <a:t>$ 200</a:t>
            </a:r>
            <a:endParaRPr sz="3200" b="1">
              <a:solidFill>
                <a:srgbClr val="2958BD"/>
              </a:solidFill>
              <a:latin typeface="+mj-lt"/>
              <a:ea typeface="Tahoma"/>
              <a:cs typeface="Tahoma"/>
              <a:sym typeface="Tahoma"/>
            </a:endParaRPr>
          </a:p>
        </p:txBody>
      </p:sp>
      <p:sp>
        <p:nvSpPr>
          <p:cNvPr id="823" name="Google Shape;823;p21"/>
          <p:cNvSpPr txBox="1"/>
          <p:nvPr/>
        </p:nvSpPr>
        <p:spPr>
          <a:xfrm>
            <a:off x="3270747" y="6031902"/>
            <a:ext cx="15841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>
                <a:solidFill>
                  <a:srgbClr val="2958BD"/>
                </a:solidFill>
                <a:latin typeface="+mj-lt"/>
                <a:ea typeface="Tahoma"/>
                <a:cs typeface="Tahoma"/>
                <a:sym typeface="Tahoma"/>
              </a:rPr>
              <a:t>$ 200</a:t>
            </a:r>
            <a:endParaRPr sz="3200" b="1">
              <a:solidFill>
                <a:srgbClr val="2958BD"/>
              </a:solidFill>
              <a:latin typeface="+mj-lt"/>
              <a:ea typeface="Tahoma"/>
              <a:cs typeface="Tahoma"/>
              <a:sym typeface="Tahoma"/>
            </a:endParaRPr>
          </a:p>
        </p:txBody>
      </p:sp>
      <p:pic>
        <p:nvPicPr>
          <p:cNvPr id="824" name="Google Shape;824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72400" y="185609"/>
            <a:ext cx="709647" cy="410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149087" y="266700"/>
            <a:ext cx="8825948" cy="634999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sp>
        <p:nvSpPr>
          <p:cNvPr id="7" name="Rectángulo 6"/>
          <p:cNvSpPr/>
          <p:nvPr/>
        </p:nvSpPr>
        <p:spPr>
          <a:xfrm>
            <a:off x="812800" y="2504147"/>
            <a:ext cx="7518400" cy="184970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sp>
        <p:nvSpPr>
          <p:cNvPr id="8" name="Rectángulo 7"/>
          <p:cNvSpPr/>
          <p:nvPr/>
        </p:nvSpPr>
        <p:spPr>
          <a:xfrm>
            <a:off x="1189618" y="2841534"/>
            <a:ext cx="6744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 ESO ES SOLO UNA DEMOSTRACIÓN DE LO QUE PUEDES GANAR DESARROLLANDO EL NEGOCIO DE TIENS</a:t>
            </a:r>
          </a:p>
        </p:txBody>
      </p:sp>
      <p:sp>
        <p:nvSpPr>
          <p:cNvPr id="2" name="Google Shape;650;p12">
            <a:extLst>
              <a:ext uri="{FF2B5EF4-FFF2-40B4-BE49-F238E27FC236}">
                <a16:creationId xmlns:a16="http://schemas.microsoft.com/office/drawing/2014/main" id="{F0161737-A61B-457E-85B6-BC07B2E26C2E}"/>
              </a:ext>
            </a:extLst>
          </p:cNvPr>
          <p:cNvSpPr/>
          <p:nvPr/>
        </p:nvSpPr>
        <p:spPr>
          <a:xfrm>
            <a:off x="8155362" y="473246"/>
            <a:ext cx="1313182" cy="62229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651;p12">
            <a:extLst>
              <a:ext uri="{FF2B5EF4-FFF2-40B4-BE49-F238E27FC236}">
                <a16:creationId xmlns:a16="http://schemas.microsoft.com/office/drawing/2014/main" id="{E111A8BD-26E0-4310-B26D-D3C51155E31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6862" y="579339"/>
            <a:ext cx="709647" cy="410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8270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6" name="Google Shape;926;p24"/>
          <p:cNvCxnSpPr>
            <a:cxnSpLocks/>
          </p:cNvCxnSpPr>
          <p:nvPr/>
        </p:nvCxnSpPr>
        <p:spPr>
          <a:xfrm>
            <a:off x="0" y="936209"/>
            <a:ext cx="9252520" cy="0"/>
          </a:xfrm>
          <a:prstGeom prst="straightConnector1">
            <a:avLst/>
          </a:prstGeom>
          <a:noFill/>
          <a:ln w="28575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7" name="Google Shape;927;p24"/>
          <p:cNvSpPr/>
          <p:nvPr/>
        </p:nvSpPr>
        <p:spPr>
          <a:xfrm>
            <a:off x="-80331" y="5116445"/>
            <a:ext cx="2501980" cy="976658"/>
          </a:xfrm>
          <a:custGeom>
            <a:avLst/>
            <a:gdLst/>
            <a:ahLst/>
            <a:cxnLst/>
            <a:rect l="l" t="t" r="r" b="b"/>
            <a:pathLst>
              <a:path w="866" h="636" extrusionOk="0">
                <a:moveTo>
                  <a:pt x="433" y="0"/>
                </a:moveTo>
                <a:cubicBezTo>
                  <a:pt x="235" y="0"/>
                  <a:pt x="229" y="546"/>
                  <a:pt x="0" y="636"/>
                </a:cubicBezTo>
                <a:cubicBezTo>
                  <a:pt x="433" y="636"/>
                  <a:pt x="433" y="636"/>
                  <a:pt x="433" y="636"/>
                </a:cubicBezTo>
                <a:cubicBezTo>
                  <a:pt x="866" y="636"/>
                  <a:pt x="866" y="636"/>
                  <a:pt x="866" y="636"/>
                </a:cubicBezTo>
                <a:cubicBezTo>
                  <a:pt x="637" y="546"/>
                  <a:pt x="631" y="0"/>
                  <a:pt x="433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  <a:alpha val="9098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8" name="Google Shape;928;p24"/>
          <p:cNvSpPr/>
          <p:nvPr/>
        </p:nvSpPr>
        <p:spPr>
          <a:xfrm>
            <a:off x="1605033" y="4838531"/>
            <a:ext cx="2501980" cy="1254573"/>
          </a:xfrm>
          <a:custGeom>
            <a:avLst/>
            <a:gdLst/>
            <a:ahLst/>
            <a:cxnLst/>
            <a:rect l="l" t="t" r="r" b="b"/>
            <a:pathLst>
              <a:path w="866" h="636" extrusionOk="0">
                <a:moveTo>
                  <a:pt x="433" y="0"/>
                </a:moveTo>
                <a:cubicBezTo>
                  <a:pt x="235" y="0"/>
                  <a:pt x="229" y="546"/>
                  <a:pt x="0" y="636"/>
                </a:cubicBezTo>
                <a:cubicBezTo>
                  <a:pt x="433" y="636"/>
                  <a:pt x="433" y="636"/>
                  <a:pt x="433" y="636"/>
                </a:cubicBezTo>
                <a:cubicBezTo>
                  <a:pt x="866" y="636"/>
                  <a:pt x="866" y="636"/>
                  <a:pt x="866" y="636"/>
                </a:cubicBezTo>
                <a:cubicBezTo>
                  <a:pt x="637" y="546"/>
                  <a:pt x="631" y="0"/>
                  <a:pt x="433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9098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9" name="Google Shape;929;p24"/>
          <p:cNvSpPr/>
          <p:nvPr/>
        </p:nvSpPr>
        <p:spPr>
          <a:xfrm>
            <a:off x="4987647" y="4210273"/>
            <a:ext cx="2501980" cy="1882831"/>
          </a:xfrm>
          <a:custGeom>
            <a:avLst/>
            <a:gdLst/>
            <a:ahLst/>
            <a:cxnLst/>
            <a:rect l="l" t="t" r="r" b="b"/>
            <a:pathLst>
              <a:path w="866" h="636" extrusionOk="0">
                <a:moveTo>
                  <a:pt x="433" y="0"/>
                </a:moveTo>
                <a:cubicBezTo>
                  <a:pt x="235" y="0"/>
                  <a:pt x="229" y="546"/>
                  <a:pt x="0" y="636"/>
                </a:cubicBezTo>
                <a:cubicBezTo>
                  <a:pt x="433" y="636"/>
                  <a:pt x="433" y="636"/>
                  <a:pt x="433" y="636"/>
                </a:cubicBezTo>
                <a:cubicBezTo>
                  <a:pt x="866" y="636"/>
                  <a:pt x="866" y="636"/>
                  <a:pt x="866" y="636"/>
                </a:cubicBezTo>
                <a:cubicBezTo>
                  <a:pt x="637" y="546"/>
                  <a:pt x="631" y="0"/>
                  <a:pt x="433" y="0"/>
                </a:cubicBezTo>
                <a:close/>
              </a:path>
            </a:pathLst>
          </a:custGeom>
          <a:solidFill>
            <a:schemeClr val="accent6">
              <a:alpha val="9098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0" name="Google Shape;930;p24"/>
          <p:cNvSpPr/>
          <p:nvPr/>
        </p:nvSpPr>
        <p:spPr>
          <a:xfrm>
            <a:off x="6661124" y="3913043"/>
            <a:ext cx="2501980" cy="2180062"/>
          </a:xfrm>
          <a:custGeom>
            <a:avLst/>
            <a:gdLst/>
            <a:ahLst/>
            <a:cxnLst/>
            <a:rect l="l" t="t" r="r" b="b"/>
            <a:pathLst>
              <a:path w="866" h="636" extrusionOk="0">
                <a:moveTo>
                  <a:pt x="433" y="0"/>
                </a:moveTo>
                <a:cubicBezTo>
                  <a:pt x="235" y="0"/>
                  <a:pt x="229" y="546"/>
                  <a:pt x="0" y="636"/>
                </a:cubicBezTo>
                <a:cubicBezTo>
                  <a:pt x="433" y="636"/>
                  <a:pt x="433" y="636"/>
                  <a:pt x="433" y="636"/>
                </a:cubicBezTo>
                <a:cubicBezTo>
                  <a:pt x="866" y="636"/>
                  <a:pt x="866" y="636"/>
                  <a:pt x="866" y="636"/>
                </a:cubicBezTo>
                <a:cubicBezTo>
                  <a:pt x="637" y="546"/>
                  <a:pt x="631" y="0"/>
                  <a:pt x="433" y="0"/>
                </a:cubicBezTo>
                <a:close/>
              </a:path>
            </a:pathLst>
          </a:custGeom>
          <a:solidFill>
            <a:schemeClr val="accent5">
              <a:lumMod val="75000"/>
              <a:alpha val="9098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1" name="Google Shape;931;p24"/>
          <p:cNvSpPr/>
          <p:nvPr/>
        </p:nvSpPr>
        <p:spPr>
          <a:xfrm>
            <a:off x="3316922" y="4516820"/>
            <a:ext cx="2501980" cy="1576284"/>
          </a:xfrm>
          <a:custGeom>
            <a:avLst/>
            <a:gdLst/>
            <a:ahLst/>
            <a:cxnLst/>
            <a:rect l="l" t="t" r="r" b="b"/>
            <a:pathLst>
              <a:path w="866" h="636" extrusionOk="0">
                <a:moveTo>
                  <a:pt x="433" y="0"/>
                </a:moveTo>
                <a:cubicBezTo>
                  <a:pt x="235" y="0"/>
                  <a:pt x="229" y="546"/>
                  <a:pt x="0" y="636"/>
                </a:cubicBezTo>
                <a:cubicBezTo>
                  <a:pt x="433" y="636"/>
                  <a:pt x="433" y="636"/>
                  <a:pt x="433" y="636"/>
                </a:cubicBezTo>
                <a:cubicBezTo>
                  <a:pt x="866" y="636"/>
                  <a:pt x="866" y="636"/>
                  <a:pt x="866" y="636"/>
                </a:cubicBezTo>
                <a:cubicBezTo>
                  <a:pt x="637" y="546"/>
                  <a:pt x="631" y="0"/>
                  <a:pt x="433" y="0"/>
                </a:cubicBezTo>
                <a:close/>
              </a:path>
            </a:pathLst>
          </a:custGeom>
          <a:solidFill>
            <a:schemeClr val="accent2">
              <a:lumMod val="75000"/>
              <a:alpha val="9098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6" name="Google Shape;936;p24"/>
          <p:cNvSpPr/>
          <p:nvPr/>
        </p:nvSpPr>
        <p:spPr>
          <a:xfrm>
            <a:off x="1372102" y="349486"/>
            <a:ext cx="6280632" cy="109849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7" name="Google Shape;937;p24"/>
          <p:cNvSpPr txBox="1"/>
          <p:nvPr/>
        </p:nvSpPr>
        <p:spPr>
          <a:xfrm>
            <a:off x="1665924" y="606862"/>
            <a:ext cx="566813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600" b="1" dirty="0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rPr>
              <a:t>ESCALERA DEL ÉXITO</a:t>
            </a:r>
            <a:endParaRPr sz="1800" dirty="0">
              <a:latin typeface="+mj-lt"/>
            </a:endParaRPr>
          </a:p>
        </p:txBody>
      </p:sp>
      <p:pic>
        <p:nvPicPr>
          <p:cNvPr id="938" name="Google Shape;93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534" y="4020147"/>
            <a:ext cx="1489544" cy="993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5928" y="3670290"/>
            <a:ext cx="1080187" cy="1080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24"/>
          <p:cNvPicPr preferRelativeResize="0"/>
          <p:nvPr/>
        </p:nvPicPr>
        <p:blipFill rotWithShape="1">
          <a:blip r:embed="rId5">
            <a:alphaModFix/>
          </a:blip>
          <a:srcRect l="21088" t="21812" r="21401" b="25962"/>
          <a:stretch/>
        </p:blipFill>
        <p:spPr>
          <a:xfrm>
            <a:off x="3890463" y="3061895"/>
            <a:ext cx="1369803" cy="1243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24"/>
          <p:cNvPicPr preferRelativeResize="0"/>
          <p:nvPr/>
        </p:nvPicPr>
        <p:blipFill rotWithShape="1">
          <a:blip r:embed="rId6">
            <a:alphaModFix/>
          </a:blip>
          <a:srcRect l="28144" t="24088" r="26641" b="22796"/>
          <a:stretch/>
        </p:blipFill>
        <p:spPr>
          <a:xfrm>
            <a:off x="5687396" y="2825206"/>
            <a:ext cx="1102481" cy="1295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24"/>
          <p:cNvPicPr preferRelativeResize="0"/>
          <p:nvPr/>
        </p:nvPicPr>
        <p:blipFill rotWithShape="1">
          <a:blip r:embed="rId7">
            <a:alphaModFix/>
          </a:blip>
          <a:srcRect l="23775" t="20831" r="20811" b="24120"/>
          <a:stretch/>
        </p:blipFill>
        <p:spPr>
          <a:xfrm>
            <a:off x="7273116" y="2400702"/>
            <a:ext cx="1277995" cy="1269588"/>
          </a:xfrm>
          <a:prstGeom prst="rect">
            <a:avLst/>
          </a:prstGeom>
          <a:noFill/>
          <a:ln>
            <a:noFill/>
          </a:ln>
        </p:spPr>
      </p:pic>
      <p:sp>
        <p:nvSpPr>
          <p:cNvPr id="943" name="Google Shape;943;p24"/>
          <p:cNvSpPr txBox="1"/>
          <p:nvPr/>
        </p:nvSpPr>
        <p:spPr>
          <a:xfrm>
            <a:off x="424038" y="3605429"/>
            <a:ext cx="153931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Tahoma"/>
                <a:cs typeface="Tahoma"/>
                <a:sym typeface="Tahoma"/>
              </a:rPr>
              <a:t>4 ESTRELLAS</a:t>
            </a:r>
            <a:endParaRPr dirty="0">
              <a:solidFill>
                <a:schemeClr val="bg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944" name="Google Shape;944;p24"/>
          <p:cNvSpPr txBox="1"/>
          <p:nvPr/>
        </p:nvSpPr>
        <p:spPr>
          <a:xfrm>
            <a:off x="2086366" y="3318869"/>
            <a:ext cx="153931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Tahoma"/>
                <a:cs typeface="Tahoma"/>
                <a:sym typeface="Tahoma"/>
              </a:rPr>
              <a:t>5 ESTRELLAS</a:t>
            </a:r>
            <a:endParaRPr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45" name="Google Shape;945;p24"/>
          <p:cNvSpPr txBox="1"/>
          <p:nvPr/>
        </p:nvSpPr>
        <p:spPr>
          <a:xfrm>
            <a:off x="3797518" y="2712757"/>
            <a:ext cx="140494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b="1">
                <a:solidFill>
                  <a:srgbClr val="7030A0"/>
                </a:solidFill>
                <a:latin typeface="+mj-lt"/>
                <a:ea typeface="Tahoma"/>
                <a:cs typeface="Tahoma"/>
                <a:sym typeface="Tahoma"/>
              </a:rPr>
              <a:t>6 ESTRELLAS</a:t>
            </a:r>
            <a:endParaRPr>
              <a:solidFill>
                <a:srgbClr val="7030A0"/>
              </a:solidFill>
              <a:latin typeface="+mj-lt"/>
            </a:endParaRPr>
          </a:p>
        </p:txBody>
      </p:sp>
      <p:sp>
        <p:nvSpPr>
          <p:cNvPr id="946" name="Google Shape;946;p24"/>
          <p:cNvSpPr txBox="1"/>
          <p:nvPr/>
        </p:nvSpPr>
        <p:spPr>
          <a:xfrm>
            <a:off x="5493720" y="2404980"/>
            <a:ext cx="143559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b="1">
                <a:solidFill>
                  <a:schemeClr val="accent5">
                    <a:lumMod val="75000"/>
                  </a:schemeClr>
                </a:solidFill>
                <a:latin typeface="+mj-lt"/>
                <a:ea typeface="Tahoma"/>
                <a:cs typeface="Tahoma"/>
                <a:sym typeface="Tahoma"/>
              </a:rPr>
              <a:t>7 ESTRELLAS</a:t>
            </a:r>
            <a:endParaRPr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47" name="Google Shape;947;p24"/>
          <p:cNvSpPr txBox="1"/>
          <p:nvPr/>
        </p:nvSpPr>
        <p:spPr>
          <a:xfrm>
            <a:off x="7056138" y="2092925"/>
            <a:ext cx="17119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/>
                <a:cs typeface="Tahoma"/>
                <a:sym typeface="Tahoma"/>
              </a:rPr>
              <a:t>8 ESTRELLAS</a:t>
            </a:r>
            <a:endParaRPr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48" name="Google Shape;948;p24"/>
          <p:cNvSpPr/>
          <p:nvPr/>
        </p:nvSpPr>
        <p:spPr>
          <a:xfrm>
            <a:off x="1161306" y="5304962"/>
            <a:ext cx="1058438" cy="788144"/>
          </a:xfrm>
          <a:custGeom>
            <a:avLst/>
            <a:gdLst/>
            <a:ahLst/>
            <a:cxnLst/>
            <a:rect l="l" t="t" r="r" b="b"/>
            <a:pathLst>
              <a:path w="433" h="636" extrusionOk="0">
                <a:moveTo>
                  <a:pt x="433" y="636"/>
                </a:moveTo>
                <a:cubicBezTo>
                  <a:pt x="204" y="546"/>
                  <a:pt x="198" y="0"/>
                  <a:pt x="0" y="0"/>
                </a:cubicBezTo>
                <a:cubicBezTo>
                  <a:pt x="0" y="636"/>
                  <a:pt x="0" y="636"/>
                  <a:pt x="0" y="636"/>
                </a:cubicBezTo>
                <a:lnTo>
                  <a:pt x="433" y="636"/>
                </a:lnTo>
                <a:close/>
              </a:path>
            </a:pathLst>
          </a:custGeom>
          <a:solidFill>
            <a:srgbClr val="491347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9" name="Google Shape;949;p24"/>
          <p:cNvSpPr/>
          <p:nvPr/>
        </p:nvSpPr>
        <p:spPr>
          <a:xfrm>
            <a:off x="2889833" y="5013176"/>
            <a:ext cx="1058438" cy="1079927"/>
          </a:xfrm>
          <a:custGeom>
            <a:avLst/>
            <a:gdLst/>
            <a:ahLst/>
            <a:cxnLst/>
            <a:rect l="l" t="t" r="r" b="b"/>
            <a:pathLst>
              <a:path w="433" h="636" extrusionOk="0">
                <a:moveTo>
                  <a:pt x="433" y="636"/>
                </a:moveTo>
                <a:cubicBezTo>
                  <a:pt x="204" y="546"/>
                  <a:pt x="198" y="0"/>
                  <a:pt x="0" y="0"/>
                </a:cubicBezTo>
                <a:cubicBezTo>
                  <a:pt x="0" y="636"/>
                  <a:pt x="0" y="636"/>
                  <a:pt x="0" y="636"/>
                </a:cubicBezTo>
                <a:lnTo>
                  <a:pt x="433" y="636"/>
                </a:lnTo>
                <a:close/>
              </a:path>
            </a:pathLst>
          </a:custGeom>
          <a:solidFill>
            <a:srgbClr val="491347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0" name="Google Shape;950;p24"/>
          <p:cNvSpPr/>
          <p:nvPr/>
        </p:nvSpPr>
        <p:spPr>
          <a:xfrm>
            <a:off x="4572000" y="4653136"/>
            <a:ext cx="1165722" cy="1474494"/>
          </a:xfrm>
          <a:custGeom>
            <a:avLst/>
            <a:gdLst/>
            <a:ahLst/>
            <a:cxnLst/>
            <a:rect l="l" t="t" r="r" b="b"/>
            <a:pathLst>
              <a:path w="433" h="636" extrusionOk="0">
                <a:moveTo>
                  <a:pt x="433" y="636"/>
                </a:moveTo>
                <a:cubicBezTo>
                  <a:pt x="204" y="546"/>
                  <a:pt x="198" y="0"/>
                  <a:pt x="0" y="0"/>
                </a:cubicBezTo>
                <a:cubicBezTo>
                  <a:pt x="0" y="636"/>
                  <a:pt x="0" y="636"/>
                  <a:pt x="0" y="636"/>
                </a:cubicBezTo>
                <a:lnTo>
                  <a:pt x="433" y="636"/>
                </a:lnTo>
                <a:close/>
              </a:path>
            </a:pathLst>
          </a:custGeom>
          <a:solidFill>
            <a:srgbClr val="491347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1" name="Google Shape;951;p24"/>
          <p:cNvSpPr/>
          <p:nvPr/>
        </p:nvSpPr>
        <p:spPr>
          <a:xfrm>
            <a:off x="6211518" y="4305822"/>
            <a:ext cx="1165722" cy="1789533"/>
          </a:xfrm>
          <a:custGeom>
            <a:avLst/>
            <a:gdLst/>
            <a:ahLst/>
            <a:cxnLst/>
            <a:rect l="l" t="t" r="r" b="b"/>
            <a:pathLst>
              <a:path w="433" h="636" extrusionOk="0">
                <a:moveTo>
                  <a:pt x="433" y="636"/>
                </a:moveTo>
                <a:cubicBezTo>
                  <a:pt x="204" y="546"/>
                  <a:pt x="198" y="0"/>
                  <a:pt x="0" y="0"/>
                </a:cubicBezTo>
                <a:cubicBezTo>
                  <a:pt x="0" y="636"/>
                  <a:pt x="0" y="636"/>
                  <a:pt x="0" y="636"/>
                </a:cubicBezTo>
                <a:lnTo>
                  <a:pt x="433" y="636"/>
                </a:lnTo>
                <a:close/>
              </a:path>
            </a:pathLst>
          </a:custGeom>
          <a:solidFill>
            <a:srgbClr val="491347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2" name="Google Shape;952;p24"/>
          <p:cNvSpPr/>
          <p:nvPr/>
        </p:nvSpPr>
        <p:spPr>
          <a:xfrm>
            <a:off x="7912112" y="4020148"/>
            <a:ext cx="1165722" cy="2099166"/>
          </a:xfrm>
          <a:custGeom>
            <a:avLst/>
            <a:gdLst/>
            <a:ahLst/>
            <a:cxnLst/>
            <a:rect l="l" t="t" r="r" b="b"/>
            <a:pathLst>
              <a:path w="433" h="636" extrusionOk="0">
                <a:moveTo>
                  <a:pt x="433" y="636"/>
                </a:moveTo>
                <a:cubicBezTo>
                  <a:pt x="204" y="546"/>
                  <a:pt x="198" y="0"/>
                  <a:pt x="0" y="0"/>
                </a:cubicBezTo>
                <a:cubicBezTo>
                  <a:pt x="0" y="636"/>
                  <a:pt x="0" y="636"/>
                  <a:pt x="0" y="636"/>
                </a:cubicBezTo>
                <a:lnTo>
                  <a:pt x="433" y="636"/>
                </a:lnTo>
                <a:close/>
              </a:path>
            </a:pathLst>
          </a:custGeom>
          <a:solidFill>
            <a:srgbClr val="491347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3" name="Google Shape;953;p24"/>
          <p:cNvSpPr/>
          <p:nvPr/>
        </p:nvSpPr>
        <p:spPr>
          <a:xfrm>
            <a:off x="-151161" y="6095355"/>
            <a:ext cx="9403681" cy="858909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54" name="Google Shape;954;p24"/>
          <p:cNvCxnSpPr/>
          <p:nvPr/>
        </p:nvCxnSpPr>
        <p:spPr>
          <a:xfrm>
            <a:off x="-247875" y="6309320"/>
            <a:ext cx="9500395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55" name="Google Shape;955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96287" y="279419"/>
            <a:ext cx="709647" cy="410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0" name="Google Shape;960;p25"/>
          <p:cNvPicPr preferRelativeResize="0"/>
          <p:nvPr/>
        </p:nvPicPr>
        <p:blipFill rotWithShape="1">
          <a:blip r:embed="rId3">
            <a:alphaModFix/>
          </a:blip>
          <a:srcRect l="24950" t="22434" r="23228" b="23079"/>
          <a:stretch/>
        </p:blipFill>
        <p:spPr>
          <a:xfrm>
            <a:off x="7554792" y="1340456"/>
            <a:ext cx="1146367" cy="121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Google Shape;961;p25"/>
          <p:cNvPicPr preferRelativeResize="0"/>
          <p:nvPr/>
        </p:nvPicPr>
        <p:blipFill rotWithShape="1">
          <a:blip r:embed="rId4">
            <a:alphaModFix/>
          </a:blip>
          <a:srcRect l="20093" t="20960" r="23161" b="23038"/>
          <a:stretch/>
        </p:blipFill>
        <p:spPr>
          <a:xfrm>
            <a:off x="5963633" y="1656886"/>
            <a:ext cx="1339561" cy="1258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2" name="Google Shape;962;p25"/>
          <p:cNvPicPr preferRelativeResize="0"/>
          <p:nvPr/>
        </p:nvPicPr>
        <p:blipFill rotWithShape="1">
          <a:blip r:embed="rId5">
            <a:alphaModFix/>
          </a:blip>
          <a:srcRect l="22422" t="22404" r="23973" b="23896"/>
          <a:stretch/>
        </p:blipFill>
        <p:spPr>
          <a:xfrm>
            <a:off x="4635963" y="2125119"/>
            <a:ext cx="1224462" cy="1154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p25"/>
          <p:cNvPicPr preferRelativeResize="0"/>
          <p:nvPr/>
        </p:nvPicPr>
        <p:blipFill rotWithShape="1">
          <a:blip r:embed="rId6">
            <a:alphaModFix/>
          </a:blip>
          <a:srcRect l="19114" t="20109" r="19689" b="21570"/>
          <a:stretch/>
        </p:blipFill>
        <p:spPr>
          <a:xfrm>
            <a:off x="3165841" y="2296661"/>
            <a:ext cx="1404945" cy="1338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4" name="Google Shape;964;p25"/>
          <p:cNvPicPr preferRelativeResize="0"/>
          <p:nvPr/>
        </p:nvPicPr>
        <p:blipFill rotWithShape="1">
          <a:blip r:embed="rId7">
            <a:alphaModFix/>
          </a:blip>
          <a:srcRect l="25368" t="23465" r="21466" b="24132"/>
          <a:stretch/>
        </p:blipFill>
        <p:spPr>
          <a:xfrm>
            <a:off x="1862976" y="2735302"/>
            <a:ext cx="1142001" cy="1125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5" name="Google Shape;965;p25"/>
          <p:cNvPicPr preferRelativeResize="0"/>
          <p:nvPr/>
        </p:nvPicPr>
        <p:blipFill rotWithShape="1">
          <a:blip r:embed="rId8">
            <a:alphaModFix/>
          </a:blip>
          <a:srcRect l="19586" t="23101" r="16985" b="21975"/>
          <a:stretch/>
        </p:blipFill>
        <p:spPr>
          <a:xfrm>
            <a:off x="359796" y="3058744"/>
            <a:ext cx="1365160" cy="11820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8" name="Google Shape;968;p25"/>
          <p:cNvCxnSpPr/>
          <p:nvPr/>
        </p:nvCxnSpPr>
        <p:spPr>
          <a:xfrm>
            <a:off x="-108520" y="773419"/>
            <a:ext cx="4896544" cy="0"/>
          </a:xfrm>
          <a:prstGeom prst="straightConnector1">
            <a:avLst/>
          </a:prstGeom>
          <a:noFill/>
          <a:ln w="28575" cap="flat" cmpd="sng">
            <a:solidFill>
              <a:srgbClr val="4F81BD"/>
            </a:solidFill>
            <a:prstDash val="solid"/>
            <a:round/>
            <a:headEnd type="none" w="sm" len="sm"/>
            <a:tailEnd type="oval" w="med" len="med"/>
          </a:ln>
        </p:spPr>
      </p:cxnSp>
      <p:grpSp>
        <p:nvGrpSpPr>
          <p:cNvPr id="969" name="Google Shape;969;p25"/>
          <p:cNvGrpSpPr/>
          <p:nvPr/>
        </p:nvGrpSpPr>
        <p:grpSpPr>
          <a:xfrm>
            <a:off x="-80331" y="4193838"/>
            <a:ext cx="2116875" cy="1899268"/>
            <a:chOff x="2814" y="692"/>
            <a:chExt cx="2052" cy="2223"/>
          </a:xfrm>
        </p:grpSpPr>
        <p:sp>
          <p:nvSpPr>
            <p:cNvPr id="970" name="Google Shape;970;p25"/>
            <p:cNvSpPr/>
            <p:nvPr/>
          </p:nvSpPr>
          <p:spPr>
            <a:xfrm>
              <a:off x="2814" y="692"/>
              <a:ext cx="2052" cy="2223"/>
            </a:xfrm>
            <a:custGeom>
              <a:avLst/>
              <a:gdLst/>
              <a:ahLst/>
              <a:cxnLst/>
              <a:rect l="l" t="t" r="r" b="b"/>
              <a:pathLst>
                <a:path w="866" h="636" extrusionOk="0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9058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71" name="Google Shape;971;p25"/>
            <p:cNvSpPr/>
            <p:nvPr/>
          </p:nvSpPr>
          <p:spPr>
            <a:xfrm>
              <a:off x="3840" y="1405"/>
              <a:ext cx="1026" cy="1510"/>
            </a:xfrm>
            <a:custGeom>
              <a:avLst/>
              <a:gdLst/>
              <a:ahLst/>
              <a:cxnLst/>
              <a:rect l="l" t="t" r="r" b="b"/>
              <a:pathLst>
                <a:path w="433" h="636" extrusionOk="0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rgbClr val="491347">
                <a:alpha val="1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972" name="Google Shape;972;p25"/>
          <p:cNvGrpSpPr/>
          <p:nvPr/>
        </p:nvGrpSpPr>
        <p:grpSpPr>
          <a:xfrm>
            <a:off x="1345621" y="3849738"/>
            <a:ext cx="2116875" cy="2243368"/>
            <a:chOff x="2814" y="896"/>
            <a:chExt cx="2052" cy="2019"/>
          </a:xfrm>
        </p:grpSpPr>
        <p:sp>
          <p:nvSpPr>
            <p:cNvPr id="973" name="Google Shape;973;p25"/>
            <p:cNvSpPr/>
            <p:nvPr/>
          </p:nvSpPr>
          <p:spPr>
            <a:xfrm>
              <a:off x="2814" y="896"/>
              <a:ext cx="2052" cy="2019"/>
            </a:xfrm>
            <a:custGeom>
              <a:avLst/>
              <a:gdLst/>
              <a:ahLst/>
              <a:cxnLst/>
              <a:rect l="l" t="t" r="r" b="b"/>
              <a:pathLst>
                <a:path w="866" h="636" extrusionOk="0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9058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74" name="Google Shape;974;p25"/>
            <p:cNvSpPr/>
            <p:nvPr/>
          </p:nvSpPr>
          <p:spPr>
            <a:xfrm>
              <a:off x="3840" y="1405"/>
              <a:ext cx="1026" cy="1510"/>
            </a:xfrm>
            <a:custGeom>
              <a:avLst/>
              <a:gdLst/>
              <a:ahLst/>
              <a:cxnLst/>
              <a:rect l="l" t="t" r="r" b="b"/>
              <a:pathLst>
                <a:path w="433" h="636" extrusionOk="0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rgbClr val="4E1E76">
                <a:alpha val="1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981" name="Google Shape;981;p25"/>
          <p:cNvGrpSpPr/>
          <p:nvPr/>
        </p:nvGrpSpPr>
        <p:grpSpPr>
          <a:xfrm>
            <a:off x="2794016" y="3649980"/>
            <a:ext cx="2116875" cy="2443127"/>
            <a:chOff x="-1311" y="996"/>
            <a:chExt cx="2052" cy="1919"/>
          </a:xfrm>
        </p:grpSpPr>
        <p:sp>
          <p:nvSpPr>
            <p:cNvPr id="982" name="Google Shape;982;p25"/>
            <p:cNvSpPr/>
            <p:nvPr/>
          </p:nvSpPr>
          <p:spPr>
            <a:xfrm>
              <a:off x="-1311" y="996"/>
              <a:ext cx="2052" cy="1919"/>
            </a:xfrm>
            <a:custGeom>
              <a:avLst/>
              <a:gdLst/>
              <a:ahLst/>
              <a:cxnLst/>
              <a:rect l="l" t="t" r="r" b="b"/>
              <a:pathLst>
                <a:path w="866" h="636" extrusionOk="0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9098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83" name="Google Shape;983;p25"/>
            <p:cNvSpPr/>
            <p:nvPr/>
          </p:nvSpPr>
          <p:spPr>
            <a:xfrm>
              <a:off x="-285" y="1405"/>
              <a:ext cx="1026" cy="1510"/>
            </a:xfrm>
            <a:custGeom>
              <a:avLst/>
              <a:gdLst/>
              <a:ahLst/>
              <a:cxnLst/>
              <a:rect l="l" t="t" r="r" b="b"/>
              <a:pathLst>
                <a:path w="433" h="636" extrusionOk="0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rgbClr val="1B3A7E">
                <a:alpha val="1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988" name="Google Shape;988;p25"/>
          <p:cNvSpPr txBox="1"/>
          <p:nvPr/>
        </p:nvSpPr>
        <p:spPr>
          <a:xfrm>
            <a:off x="43541" y="174968"/>
            <a:ext cx="459242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200" b="1" dirty="0">
                <a:solidFill>
                  <a:srgbClr val="4F81BD"/>
                </a:solidFill>
                <a:latin typeface="+mj-lt"/>
                <a:ea typeface="Tahoma"/>
                <a:cs typeface="Tahoma"/>
                <a:sym typeface="Tahoma"/>
              </a:rPr>
              <a:t>ESTATUS DE HONOR</a:t>
            </a:r>
            <a:endParaRPr sz="1600" dirty="0">
              <a:latin typeface="+mj-lt"/>
            </a:endParaRPr>
          </a:p>
        </p:txBody>
      </p:sp>
      <p:sp>
        <p:nvSpPr>
          <p:cNvPr id="991" name="Google Shape;991;p25"/>
          <p:cNvSpPr txBox="1"/>
          <p:nvPr/>
        </p:nvSpPr>
        <p:spPr>
          <a:xfrm>
            <a:off x="444365" y="2593852"/>
            <a:ext cx="117593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/>
                <a:cs typeface="Tahoma"/>
                <a:sym typeface="Tahoma"/>
              </a:rPr>
              <a:t>LEÓN DE</a:t>
            </a:r>
            <a:endParaRPr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/>
                <a:cs typeface="Tahoma"/>
                <a:sym typeface="Tahoma"/>
              </a:rPr>
              <a:t>BRONCE</a:t>
            </a:r>
            <a:endParaRPr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92" name="Google Shape;992;p25"/>
          <p:cNvSpPr txBox="1"/>
          <p:nvPr/>
        </p:nvSpPr>
        <p:spPr>
          <a:xfrm>
            <a:off x="1885755" y="2289107"/>
            <a:ext cx="101462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Tahoma"/>
                <a:cs typeface="Tahoma"/>
                <a:sym typeface="Tahoma"/>
              </a:rPr>
              <a:t>LEÓN DE</a:t>
            </a:r>
            <a:endParaRPr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Tahoma"/>
                <a:cs typeface="Tahoma"/>
                <a:sym typeface="Tahoma"/>
              </a:rPr>
              <a:t>PLATA</a:t>
            </a:r>
            <a:endParaRPr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93" name="Google Shape;993;p25"/>
          <p:cNvSpPr txBox="1"/>
          <p:nvPr/>
        </p:nvSpPr>
        <p:spPr>
          <a:xfrm>
            <a:off x="3149981" y="1866755"/>
            <a:ext cx="140494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b="1" dirty="0">
                <a:solidFill>
                  <a:schemeClr val="accent3">
                    <a:lumMod val="75000"/>
                  </a:schemeClr>
                </a:solidFill>
                <a:latin typeface="+mj-lt"/>
                <a:ea typeface="Tahoma"/>
                <a:cs typeface="Tahoma"/>
                <a:sym typeface="Tahoma"/>
              </a:rPr>
              <a:t>LEÓN DE</a:t>
            </a:r>
            <a:endParaRPr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b="1" dirty="0">
                <a:solidFill>
                  <a:schemeClr val="accent3">
                    <a:lumMod val="75000"/>
                  </a:schemeClr>
                </a:solidFill>
                <a:latin typeface="+mj-lt"/>
                <a:ea typeface="Tahoma"/>
                <a:cs typeface="Tahoma"/>
                <a:sym typeface="Tahoma"/>
              </a:rPr>
              <a:t>ORO</a:t>
            </a:r>
            <a:endParaRPr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94" name="Google Shape;994;p25"/>
          <p:cNvSpPr txBox="1"/>
          <p:nvPr/>
        </p:nvSpPr>
        <p:spPr>
          <a:xfrm>
            <a:off x="4639228" y="1578188"/>
            <a:ext cx="122119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b="1" dirty="0">
                <a:solidFill>
                  <a:schemeClr val="accent2"/>
                </a:solidFill>
                <a:latin typeface="+mj-lt"/>
                <a:ea typeface="Tahoma"/>
                <a:cs typeface="Tahoma"/>
                <a:sym typeface="Tahoma"/>
              </a:rPr>
              <a:t>LEÓN DE</a:t>
            </a:r>
            <a:endParaRPr dirty="0">
              <a:solidFill>
                <a:schemeClr val="accent2"/>
              </a:solidFill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b="1" dirty="0">
                <a:solidFill>
                  <a:schemeClr val="accent2"/>
                </a:solidFill>
                <a:latin typeface="+mj-lt"/>
                <a:ea typeface="Tahoma"/>
                <a:cs typeface="Tahoma"/>
                <a:sym typeface="Tahoma"/>
              </a:rPr>
              <a:t>DIAMANTE</a:t>
            </a:r>
            <a:endParaRPr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995" name="Google Shape;995;p25"/>
          <p:cNvSpPr txBox="1"/>
          <p:nvPr/>
        </p:nvSpPr>
        <p:spPr>
          <a:xfrm>
            <a:off x="5913042" y="1355837"/>
            <a:ext cx="139658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b="1" dirty="0">
                <a:solidFill>
                  <a:schemeClr val="accent1"/>
                </a:solidFill>
                <a:latin typeface="+mj-lt"/>
                <a:ea typeface="Tahoma"/>
                <a:cs typeface="Tahoma"/>
                <a:sym typeface="Tahoma"/>
              </a:rPr>
              <a:t>DIRECTOR</a:t>
            </a:r>
            <a:endParaRPr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96" name="Google Shape;996;p25"/>
          <p:cNvSpPr/>
          <p:nvPr/>
        </p:nvSpPr>
        <p:spPr>
          <a:xfrm>
            <a:off x="7413475" y="860092"/>
            <a:ext cx="137587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b="1" dirty="0">
                <a:solidFill>
                  <a:srgbClr val="2AABA8"/>
                </a:solidFill>
                <a:latin typeface="+mj-lt"/>
                <a:ea typeface="Tahoma"/>
                <a:cs typeface="Tahoma"/>
                <a:sym typeface="Tahoma"/>
              </a:rPr>
              <a:t>DIRECTOR</a:t>
            </a:r>
            <a:endParaRPr dirty="0">
              <a:solidFill>
                <a:srgbClr val="2AABA8"/>
              </a:solidFill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b="1" dirty="0">
                <a:solidFill>
                  <a:srgbClr val="2AABA8"/>
                </a:solidFill>
                <a:latin typeface="+mj-lt"/>
                <a:ea typeface="Tahoma"/>
                <a:cs typeface="Tahoma"/>
                <a:sym typeface="Tahoma"/>
              </a:rPr>
              <a:t>DE HONOR</a:t>
            </a:r>
            <a:endParaRPr dirty="0">
              <a:solidFill>
                <a:srgbClr val="2AABA8"/>
              </a:solidFill>
              <a:latin typeface="+mj-lt"/>
            </a:endParaRPr>
          </a:p>
        </p:txBody>
      </p:sp>
      <p:sp>
        <p:nvSpPr>
          <p:cNvPr id="997" name="Google Shape;997;p25"/>
          <p:cNvSpPr/>
          <p:nvPr/>
        </p:nvSpPr>
        <p:spPr>
          <a:xfrm>
            <a:off x="-151161" y="6093296"/>
            <a:ext cx="9403681" cy="858909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98" name="Google Shape;998;p25"/>
          <p:cNvCxnSpPr/>
          <p:nvPr/>
        </p:nvCxnSpPr>
        <p:spPr>
          <a:xfrm>
            <a:off x="-247875" y="6309320"/>
            <a:ext cx="9500395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975" name="Google Shape;975;p25"/>
          <p:cNvGrpSpPr/>
          <p:nvPr/>
        </p:nvGrpSpPr>
        <p:grpSpPr>
          <a:xfrm>
            <a:off x="4207582" y="3305504"/>
            <a:ext cx="2116875" cy="2787601"/>
            <a:chOff x="4206" y="1181"/>
            <a:chExt cx="2052" cy="1734"/>
          </a:xfrm>
        </p:grpSpPr>
        <p:sp>
          <p:nvSpPr>
            <p:cNvPr id="976" name="Google Shape;976;p25"/>
            <p:cNvSpPr/>
            <p:nvPr/>
          </p:nvSpPr>
          <p:spPr>
            <a:xfrm>
              <a:off x="4206" y="1181"/>
              <a:ext cx="2052" cy="1734"/>
            </a:xfrm>
            <a:custGeom>
              <a:avLst/>
              <a:gdLst/>
              <a:ahLst/>
              <a:cxnLst/>
              <a:rect l="l" t="t" r="r" b="b"/>
              <a:pathLst>
                <a:path w="866" h="636" extrusionOk="0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9098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77" name="Google Shape;977;p25"/>
            <p:cNvSpPr/>
            <p:nvPr/>
          </p:nvSpPr>
          <p:spPr>
            <a:xfrm>
              <a:off x="5232" y="1405"/>
              <a:ext cx="1026" cy="1510"/>
            </a:xfrm>
            <a:custGeom>
              <a:avLst/>
              <a:gdLst/>
              <a:ahLst/>
              <a:cxnLst/>
              <a:rect l="l" t="t" r="r" b="b"/>
              <a:pathLst>
                <a:path w="433" h="636" extrusionOk="0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rgbClr val="301D7D">
                <a:alpha val="1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978" name="Google Shape;978;p25"/>
          <p:cNvGrpSpPr/>
          <p:nvPr/>
        </p:nvGrpSpPr>
        <p:grpSpPr>
          <a:xfrm>
            <a:off x="5623477" y="2906176"/>
            <a:ext cx="2116875" cy="3186930"/>
            <a:chOff x="2814" y="1132"/>
            <a:chExt cx="2052" cy="1783"/>
          </a:xfrm>
        </p:grpSpPr>
        <p:sp>
          <p:nvSpPr>
            <p:cNvPr id="979" name="Google Shape;979;p25"/>
            <p:cNvSpPr/>
            <p:nvPr/>
          </p:nvSpPr>
          <p:spPr>
            <a:xfrm>
              <a:off x="2814" y="1132"/>
              <a:ext cx="2052" cy="1783"/>
            </a:xfrm>
            <a:custGeom>
              <a:avLst/>
              <a:gdLst/>
              <a:ahLst/>
              <a:cxnLst/>
              <a:rect l="l" t="t" r="r" b="b"/>
              <a:pathLst>
                <a:path w="866" h="636" extrusionOk="0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9098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80" name="Google Shape;980;p25"/>
            <p:cNvSpPr/>
            <p:nvPr/>
          </p:nvSpPr>
          <p:spPr>
            <a:xfrm>
              <a:off x="3840" y="1405"/>
              <a:ext cx="1026" cy="1510"/>
            </a:xfrm>
            <a:custGeom>
              <a:avLst/>
              <a:gdLst/>
              <a:ahLst/>
              <a:cxnLst/>
              <a:rect l="l" t="t" r="r" b="b"/>
              <a:pathLst>
                <a:path w="433" h="636" extrusionOk="0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rgbClr val="0D558B">
                <a:alpha val="1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966" name="Google Shape;966;p25"/>
          <p:cNvSpPr/>
          <p:nvPr/>
        </p:nvSpPr>
        <p:spPr>
          <a:xfrm>
            <a:off x="6739381" y="2593852"/>
            <a:ext cx="2743056" cy="3513705"/>
          </a:xfrm>
          <a:custGeom>
            <a:avLst/>
            <a:gdLst/>
            <a:ahLst/>
            <a:cxnLst/>
            <a:rect l="l" t="t" r="r" b="b"/>
            <a:pathLst>
              <a:path w="866" h="636" extrusionOk="0">
                <a:moveTo>
                  <a:pt x="433" y="0"/>
                </a:moveTo>
                <a:cubicBezTo>
                  <a:pt x="235" y="0"/>
                  <a:pt x="229" y="546"/>
                  <a:pt x="0" y="636"/>
                </a:cubicBezTo>
                <a:cubicBezTo>
                  <a:pt x="433" y="636"/>
                  <a:pt x="433" y="636"/>
                  <a:pt x="433" y="636"/>
                </a:cubicBezTo>
                <a:cubicBezTo>
                  <a:pt x="866" y="636"/>
                  <a:pt x="866" y="636"/>
                  <a:pt x="866" y="636"/>
                </a:cubicBezTo>
                <a:cubicBezTo>
                  <a:pt x="637" y="546"/>
                  <a:pt x="631" y="0"/>
                  <a:pt x="433" y="0"/>
                </a:cubicBezTo>
                <a:close/>
              </a:path>
            </a:pathLst>
          </a:custGeom>
          <a:solidFill>
            <a:srgbClr val="33CCCC">
              <a:alpha val="9098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7" name="Google Shape;967;p25"/>
          <p:cNvSpPr/>
          <p:nvPr/>
        </p:nvSpPr>
        <p:spPr>
          <a:xfrm>
            <a:off x="8101411" y="2771020"/>
            <a:ext cx="1199496" cy="3323208"/>
          </a:xfrm>
          <a:custGeom>
            <a:avLst/>
            <a:gdLst/>
            <a:ahLst/>
            <a:cxnLst/>
            <a:rect l="l" t="t" r="r" b="b"/>
            <a:pathLst>
              <a:path w="433" h="636" extrusionOk="0">
                <a:moveTo>
                  <a:pt x="433" y="636"/>
                </a:moveTo>
                <a:cubicBezTo>
                  <a:pt x="204" y="546"/>
                  <a:pt x="198" y="0"/>
                  <a:pt x="0" y="0"/>
                </a:cubicBezTo>
                <a:cubicBezTo>
                  <a:pt x="0" y="636"/>
                  <a:pt x="0" y="636"/>
                  <a:pt x="0" y="636"/>
                </a:cubicBezTo>
                <a:lnTo>
                  <a:pt x="433" y="636"/>
                </a:lnTo>
                <a:close/>
              </a:path>
            </a:pathLst>
          </a:custGeom>
          <a:solidFill>
            <a:srgbClr val="0D558B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Google Shape;955;p24">
            <a:extLst>
              <a:ext uri="{FF2B5EF4-FFF2-40B4-BE49-F238E27FC236}">
                <a16:creationId xmlns:a16="http://schemas.microsoft.com/office/drawing/2014/main" id="{686504A5-13AB-47F4-B387-4552CF5BA27C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196287" y="279419"/>
            <a:ext cx="709647" cy="410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01E4728-75AC-4C5F-9F06-5350DF10D8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 r="15343"/>
          <a:stretch/>
        </p:blipFill>
        <p:spPr>
          <a:xfrm>
            <a:off x="0" y="0"/>
            <a:ext cx="9468544" cy="6863611"/>
          </a:xfrm>
          <a:prstGeom prst="rect">
            <a:avLst/>
          </a:prstGeom>
        </p:spPr>
      </p:pic>
      <p:grpSp>
        <p:nvGrpSpPr>
          <p:cNvPr id="1010" name="Google Shape;1010;p26"/>
          <p:cNvGrpSpPr/>
          <p:nvPr/>
        </p:nvGrpSpPr>
        <p:grpSpPr>
          <a:xfrm>
            <a:off x="1161487" y="5437091"/>
            <a:ext cx="2520273" cy="782166"/>
            <a:chOff x="2987824" y="1862599"/>
            <a:chExt cx="2880320" cy="782166"/>
          </a:xfrm>
          <a:solidFill>
            <a:srgbClr val="336600"/>
          </a:solidFill>
        </p:grpSpPr>
        <p:sp>
          <p:nvSpPr>
            <p:cNvPr id="1011" name="Google Shape;1011;p26"/>
            <p:cNvSpPr/>
            <p:nvPr/>
          </p:nvSpPr>
          <p:spPr>
            <a:xfrm>
              <a:off x="2987824" y="1862599"/>
              <a:ext cx="2880320" cy="782166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26"/>
            <p:cNvSpPr/>
            <p:nvPr/>
          </p:nvSpPr>
          <p:spPr>
            <a:xfrm>
              <a:off x="3611140" y="1985980"/>
              <a:ext cx="1633686" cy="52318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8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AUTO</a:t>
              </a:r>
              <a:endParaRPr dirty="0"/>
            </a:p>
          </p:txBody>
        </p:sp>
      </p:grpSp>
      <p:grpSp>
        <p:nvGrpSpPr>
          <p:cNvPr id="1013" name="Google Shape;1013;p26"/>
          <p:cNvGrpSpPr/>
          <p:nvPr/>
        </p:nvGrpSpPr>
        <p:grpSpPr>
          <a:xfrm>
            <a:off x="5369200" y="5437091"/>
            <a:ext cx="2880320" cy="782166"/>
            <a:chOff x="2987824" y="1862599"/>
            <a:chExt cx="2880320" cy="782166"/>
          </a:xfrm>
          <a:solidFill>
            <a:srgbClr val="0070C0"/>
          </a:solidFill>
        </p:grpSpPr>
        <p:sp>
          <p:nvSpPr>
            <p:cNvPr id="1014" name="Google Shape;1014;p26"/>
            <p:cNvSpPr/>
            <p:nvPr/>
          </p:nvSpPr>
          <p:spPr>
            <a:xfrm>
              <a:off x="2987824" y="1862599"/>
              <a:ext cx="2880320" cy="782166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26"/>
            <p:cNvSpPr/>
            <p:nvPr/>
          </p:nvSpPr>
          <p:spPr>
            <a:xfrm>
              <a:off x="3406081" y="1992092"/>
              <a:ext cx="2140115" cy="52318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8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MANSIÓN</a:t>
              </a:r>
              <a:endParaRPr dirty="0"/>
            </a:p>
          </p:txBody>
        </p:sp>
      </p:grpSp>
      <p:pic>
        <p:nvPicPr>
          <p:cNvPr id="1019" name="Google Shape;101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34353" y="178888"/>
            <a:ext cx="709647" cy="41011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028;p27">
            <a:extLst>
              <a:ext uri="{FF2B5EF4-FFF2-40B4-BE49-F238E27FC236}">
                <a16:creationId xmlns:a16="http://schemas.microsoft.com/office/drawing/2014/main" id="{B26B1A66-4BE6-4D3F-B44C-2B4805D07514}"/>
              </a:ext>
            </a:extLst>
          </p:cNvPr>
          <p:cNvSpPr/>
          <p:nvPr/>
        </p:nvSpPr>
        <p:spPr>
          <a:xfrm>
            <a:off x="2093007" y="573614"/>
            <a:ext cx="528252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200" b="1" dirty="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PREMIOS ESPECIALES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5B73E66C-5E82-4BEB-845E-2FD4A2CF0D9F}"/>
              </a:ext>
            </a:extLst>
          </p:cNvPr>
          <p:cNvCxnSpPr>
            <a:cxnSpLocks/>
          </p:cNvCxnSpPr>
          <p:nvPr/>
        </p:nvCxnSpPr>
        <p:spPr>
          <a:xfrm flipH="1" flipV="1">
            <a:off x="-55307" y="865981"/>
            <a:ext cx="2358446" cy="169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86B5D9C9-19B9-45A0-8045-25D617869C9E}"/>
              </a:ext>
            </a:extLst>
          </p:cNvPr>
          <p:cNvCxnSpPr>
            <a:cxnSpLocks/>
          </p:cNvCxnSpPr>
          <p:nvPr/>
        </p:nvCxnSpPr>
        <p:spPr>
          <a:xfrm flipH="1">
            <a:off x="7197027" y="865982"/>
            <a:ext cx="2442273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96065961-80B8-4DF8-B88B-9E25F60108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0" t="21238" r="19172" b="12877"/>
          <a:stretch/>
        </p:blipFill>
        <p:spPr>
          <a:xfrm>
            <a:off x="208698" y="2768229"/>
            <a:ext cx="4251883" cy="260717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56E78D6-EA0A-4A92-A0F0-3C3570C68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19" y="2636542"/>
            <a:ext cx="4251883" cy="256384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Google Shape;1025;p27"/>
          <p:cNvPicPr preferRelativeResize="0"/>
          <p:nvPr/>
        </p:nvPicPr>
        <p:blipFill rotWithShape="1">
          <a:blip r:embed="rId3">
            <a:alphaModFix/>
          </a:blip>
          <a:srcRect b="14595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8" name="Google Shape;1028;p27"/>
          <p:cNvSpPr/>
          <p:nvPr/>
        </p:nvSpPr>
        <p:spPr>
          <a:xfrm>
            <a:off x="2019990" y="404715"/>
            <a:ext cx="528252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200" b="1" dirty="0">
                <a:solidFill>
                  <a:schemeClr val="accent6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PREMIOS ESPECIALES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029" name="Google Shape;1029;p27"/>
          <p:cNvGrpSpPr/>
          <p:nvPr/>
        </p:nvGrpSpPr>
        <p:grpSpPr>
          <a:xfrm>
            <a:off x="3131815" y="989450"/>
            <a:ext cx="2684786" cy="622299"/>
            <a:chOff x="1198323" y="7356099"/>
            <a:chExt cx="2880320" cy="782166"/>
          </a:xfrm>
        </p:grpSpPr>
        <p:sp>
          <p:nvSpPr>
            <p:cNvPr id="1030" name="Google Shape;1030;p27"/>
            <p:cNvSpPr/>
            <p:nvPr/>
          </p:nvSpPr>
          <p:spPr>
            <a:xfrm>
              <a:off x="1198323" y="7356099"/>
              <a:ext cx="2880320" cy="782166"/>
            </a:xfrm>
            <a:prstGeom prst="rect">
              <a:avLst/>
            </a:prstGeom>
            <a:solidFill>
              <a:srgbClr val="2958B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27"/>
            <p:cNvSpPr/>
            <p:nvPr/>
          </p:nvSpPr>
          <p:spPr>
            <a:xfrm>
              <a:off x="1905523" y="7418390"/>
              <a:ext cx="1675747" cy="657584"/>
            </a:xfrm>
            <a:prstGeom prst="rect">
              <a:avLst/>
            </a:prstGeom>
            <a:solidFill>
              <a:srgbClr val="2958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8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VIAJES</a:t>
              </a:r>
              <a:endParaRPr dirty="0"/>
            </a:p>
          </p:txBody>
        </p:sp>
      </p:grpSp>
      <p:sp>
        <p:nvSpPr>
          <p:cNvPr id="1033" name="Google Shape;1033;p27"/>
          <p:cNvSpPr/>
          <p:nvPr/>
        </p:nvSpPr>
        <p:spPr>
          <a:xfrm>
            <a:off x="8084295" y="5763987"/>
            <a:ext cx="1313182" cy="62229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4" name="Google Shape;103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1183" y="5870082"/>
            <a:ext cx="709647" cy="4101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4DFBBBCF-21B8-4619-81FB-2EBA3442E16C}"/>
              </a:ext>
            </a:extLst>
          </p:cNvPr>
          <p:cNvCxnSpPr>
            <a:cxnSpLocks/>
          </p:cNvCxnSpPr>
          <p:nvPr/>
        </p:nvCxnSpPr>
        <p:spPr>
          <a:xfrm flipH="1" flipV="1">
            <a:off x="-128324" y="697082"/>
            <a:ext cx="2358446" cy="169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94DD2FE7-9F9F-4478-9254-8AC5C5FC1CA2}"/>
              </a:ext>
            </a:extLst>
          </p:cNvPr>
          <p:cNvCxnSpPr>
            <a:cxnSpLocks/>
          </p:cNvCxnSpPr>
          <p:nvPr/>
        </p:nvCxnSpPr>
        <p:spPr>
          <a:xfrm flipH="1">
            <a:off x="7124010" y="697083"/>
            <a:ext cx="2148314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" t="42575" r="1035" b="5173"/>
          <a:stretch/>
        </p:blipFill>
        <p:spPr>
          <a:xfrm>
            <a:off x="18254" y="-1330"/>
            <a:ext cx="9148607" cy="2905155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770E3FF4-3B8E-4FDA-879F-190EEF2090EC}"/>
              </a:ext>
            </a:extLst>
          </p:cNvPr>
          <p:cNvSpPr/>
          <p:nvPr/>
        </p:nvSpPr>
        <p:spPr>
          <a:xfrm rot="16200000" flipH="1" flipV="1">
            <a:off x="3478539" y="-1911109"/>
            <a:ext cx="2243603" cy="9148606"/>
          </a:xfrm>
          <a:prstGeom prst="rect">
            <a:avLst/>
          </a:prstGeom>
          <a:gradFill flip="none" rotWithShape="1">
            <a:gsLst>
              <a:gs pos="49000">
                <a:schemeClr val="bg1">
                  <a:alpha val="94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Rectangle 6"/>
          <p:cNvSpPr/>
          <p:nvPr/>
        </p:nvSpPr>
        <p:spPr>
          <a:xfrm rot="16200000" flipH="1" flipV="1">
            <a:off x="3742079" y="-1741827"/>
            <a:ext cx="1682702" cy="9166862"/>
          </a:xfrm>
          <a:prstGeom prst="rect">
            <a:avLst/>
          </a:prstGeom>
          <a:gradFill flip="none" rotWithShape="1">
            <a:gsLst>
              <a:gs pos="49000">
                <a:schemeClr val="bg1">
                  <a:alpha val="94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2 CuadroTexto">
            <a:extLst>
              <a:ext uri="{FF2B5EF4-FFF2-40B4-BE49-F238E27FC236}">
                <a16:creationId xmlns:a16="http://schemas.microsoft.com/office/drawing/2014/main" id="{EB8520AE-DDC6-4396-90CB-59F51B18F466}"/>
              </a:ext>
            </a:extLst>
          </p:cNvPr>
          <p:cNvSpPr txBox="1"/>
          <p:nvPr/>
        </p:nvSpPr>
        <p:spPr>
          <a:xfrm>
            <a:off x="1836797" y="1813863"/>
            <a:ext cx="551151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>
                <a:solidFill>
                  <a:srgbClr val="1C9944"/>
                </a:solidFill>
                <a:latin typeface="Arial" charset="0"/>
                <a:ea typeface="Arial" charset="0"/>
                <a:cs typeface="Arial" charset="0"/>
              </a:rPr>
              <a:t>SISTEMA EDUCATIVO REGIONAL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7A1EB51-AF22-4EEA-B2CF-606DFA470886}"/>
              </a:ext>
            </a:extLst>
          </p:cNvPr>
          <p:cNvSpPr txBox="1"/>
          <p:nvPr/>
        </p:nvSpPr>
        <p:spPr>
          <a:xfrm>
            <a:off x="548189" y="2400694"/>
            <a:ext cx="8104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err="1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Tiens</a:t>
            </a:r>
            <a:r>
              <a:rPr lang="es-PE" sz="2000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te ofrece un Sistema Educativo Regional para que comiences a adquirir herramientas que te permitan desarrollar tu negocio desde el primer día. </a:t>
            </a:r>
          </a:p>
        </p:txBody>
      </p:sp>
      <p:pic>
        <p:nvPicPr>
          <p:cNvPr id="58" name="Picture 2" descr="C:\Users\ECONTRERAS\Desktop\PPTS\LOGOS-ONE.png">
            <a:extLst>
              <a:ext uri="{FF2B5EF4-FFF2-40B4-BE49-F238E27FC236}">
                <a16:creationId xmlns:a16="http://schemas.microsoft.com/office/drawing/2014/main" id="{5EBC010A-5CB0-49A4-A94B-F8D392D3EB05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548189" y="5105102"/>
            <a:ext cx="2025225" cy="887705"/>
          </a:xfrm>
          <a:prstGeom prst="rect">
            <a:avLst/>
          </a:prstGeom>
          <a:ln>
            <a:noFill/>
          </a:ln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49890999-12DF-422B-8939-C635488C48D8}"/>
              </a:ext>
            </a:extLst>
          </p:cNvPr>
          <p:cNvGrpSpPr/>
          <p:nvPr/>
        </p:nvGrpSpPr>
        <p:grpSpPr>
          <a:xfrm>
            <a:off x="5310937" y="3539558"/>
            <a:ext cx="1249797" cy="1082041"/>
            <a:chOff x="5104528" y="3689231"/>
            <a:chExt cx="1032752" cy="849188"/>
          </a:xfrm>
        </p:grpSpPr>
        <p:pic>
          <p:nvPicPr>
            <p:cNvPr id="66" name="Imagen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4528" y="3689231"/>
              <a:ext cx="985390" cy="569466"/>
            </a:xfrm>
            <a:prstGeom prst="rect">
              <a:avLst/>
            </a:prstGeom>
          </p:spPr>
        </p:pic>
        <p:sp>
          <p:nvSpPr>
            <p:cNvPr id="60" name="CuadroTexto 59">
              <a:extLst>
                <a:ext uri="{FF2B5EF4-FFF2-40B4-BE49-F238E27FC236}">
                  <a16:creationId xmlns:a16="http://schemas.microsoft.com/office/drawing/2014/main" id="{3112A442-F363-4E0F-8D81-D25FCE1ED6BA}"/>
                </a:ext>
              </a:extLst>
            </p:cNvPr>
            <p:cNvSpPr txBox="1"/>
            <p:nvPr/>
          </p:nvSpPr>
          <p:spPr>
            <a:xfrm>
              <a:off x="5151890" y="4294298"/>
              <a:ext cx="985390" cy="244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b="1" dirty="0">
                  <a:solidFill>
                    <a:srgbClr val="4DA833"/>
                  </a:solidFill>
                  <a:latin typeface="Arial" charset="0"/>
                  <a:ea typeface="Arial" charset="0"/>
                  <a:cs typeface="Arial" charset="0"/>
                </a:rPr>
                <a:t>NEGOCIO</a:t>
              </a: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37" y="5176963"/>
            <a:ext cx="1614925" cy="74398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996" y="5050243"/>
            <a:ext cx="1876820" cy="99742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259" y="539951"/>
            <a:ext cx="3043482" cy="609721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CF4425BB-D47F-4E3C-B5A4-62E947AED0B3}"/>
              </a:ext>
            </a:extLst>
          </p:cNvPr>
          <p:cNvGrpSpPr/>
          <p:nvPr/>
        </p:nvGrpSpPr>
        <p:grpSpPr>
          <a:xfrm>
            <a:off x="2003182" y="3539558"/>
            <a:ext cx="1692829" cy="1057584"/>
            <a:chOff x="2333383" y="3700659"/>
            <a:chExt cx="1566174" cy="936824"/>
          </a:xfrm>
        </p:grpSpPr>
        <p:pic>
          <p:nvPicPr>
            <p:cNvPr id="59" name="Picture 2" descr="C:\Users\ECONTRERAS\Desktop\PPTS\LOGO-ON.png">
              <a:extLst>
                <a:ext uri="{FF2B5EF4-FFF2-40B4-BE49-F238E27FC236}">
                  <a16:creationId xmlns:a16="http://schemas.microsoft.com/office/drawing/2014/main" id="{5447CD9B-0D35-470C-8241-DEA3CAD8A217}"/>
                </a:ext>
              </a:extLst>
            </p:cNvPr>
            <p:cNvPicPr/>
            <p:nvPr/>
          </p:nvPicPr>
          <p:blipFill>
            <a:blip r:embed="rId9"/>
            <a:stretch/>
          </p:blipFill>
          <p:spPr>
            <a:xfrm>
              <a:off x="2576410" y="3700659"/>
              <a:ext cx="1080120" cy="692497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FA570133-8630-4943-B446-827581555E76}"/>
                </a:ext>
              </a:extLst>
            </p:cNvPr>
            <p:cNvSpPr txBox="1"/>
            <p:nvPr/>
          </p:nvSpPr>
          <p:spPr>
            <a:xfrm>
              <a:off x="2333383" y="4364850"/>
              <a:ext cx="1566174" cy="272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b="1" dirty="0">
                  <a:solidFill>
                    <a:srgbClr val="DB0080"/>
                  </a:solidFill>
                  <a:latin typeface="Arial" charset="0"/>
                  <a:ea typeface="Arial" charset="0"/>
                  <a:cs typeface="Arial" charset="0"/>
                </a:rPr>
                <a:t>PRODUCTO</a:t>
              </a:r>
            </a:p>
          </p:txBody>
        </p:sp>
      </p:grpSp>
      <p:pic>
        <p:nvPicPr>
          <p:cNvPr id="12" name="Google Shape;1034;p27">
            <a:extLst>
              <a:ext uri="{FF2B5EF4-FFF2-40B4-BE49-F238E27FC236}">
                <a16:creationId xmlns:a16="http://schemas.microsoft.com/office/drawing/2014/main" id="{2006E8E4-712D-4D47-9733-BBB1568F94DD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237992" y="6174882"/>
            <a:ext cx="709647" cy="410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0964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ángulo 3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13"/>
          </a:p>
        </p:txBody>
      </p:sp>
      <p:sp>
        <p:nvSpPr>
          <p:cNvPr id="40" name="1 CuadroTexto"/>
          <p:cNvSpPr txBox="1"/>
          <p:nvPr/>
        </p:nvSpPr>
        <p:spPr>
          <a:xfrm>
            <a:off x="853968" y="1776095"/>
            <a:ext cx="74360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¿Encuentras en TIENS una oportunidad atractiva para ti?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1E3704D-D8DD-4423-925C-03C05C6A9F53}"/>
              </a:ext>
            </a:extLst>
          </p:cNvPr>
          <p:cNvSpPr/>
          <p:nvPr/>
        </p:nvSpPr>
        <p:spPr>
          <a:xfrm>
            <a:off x="149087" y="266700"/>
            <a:ext cx="8825948" cy="634999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sp>
        <p:nvSpPr>
          <p:cNvPr id="3" name="Google Shape;650;p12">
            <a:extLst>
              <a:ext uri="{FF2B5EF4-FFF2-40B4-BE49-F238E27FC236}">
                <a16:creationId xmlns:a16="http://schemas.microsoft.com/office/drawing/2014/main" id="{FA54AD0F-00D6-4A46-9A62-6A570EBA6641}"/>
              </a:ext>
            </a:extLst>
          </p:cNvPr>
          <p:cNvSpPr/>
          <p:nvPr/>
        </p:nvSpPr>
        <p:spPr>
          <a:xfrm>
            <a:off x="8155362" y="473246"/>
            <a:ext cx="1313182" cy="62229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651;p12">
            <a:extLst>
              <a:ext uri="{FF2B5EF4-FFF2-40B4-BE49-F238E27FC236}">
                <a16:creationId xmlns:a16="http://schemas.microsoft.com/office/drawing/2014/main" id="{0F70580B-0981-4157-9986-8B6BA0EABA2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6862" y="579339"/>
            <a:ext cx="709647" cy="410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4815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619" y="3953330"/>
            <a:ext cx="4481193" cy="2582021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FBBDF61F-1C1A-4EE9-80A4-43A0E19D9697}"/>
              </a:ext>
            </a:extLst>
          </p:cNvPr>
          <p:cNvSpPr/>
          <p:nvPr/>
        </p:nvSpPr>
        <p:spPr>
          <a:xfrm>
            <a:off x="799049" y="1671887"/>
            <a:ext cx="3980733" cy="1542271"/>
          </a:xfrm>
          <a:custGeom>
            <a:avLst/>
            <a:gdLst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396000 w 6460280"/>
              <a:gd name="connsiteY4" fmla="*/ 396000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396000 w 6460280"/>
              <a:gd name="connsiteY4" fmla="*/ 396000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35550 w 6460280"/>
              <a:gd name="connsiteY4" fmla="*/ 405313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54427 w 6460280"/>
              <a:gd name="connsiteY4" fmla="*/ 405313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68584 w 6460280"/>
              <a:gd name="connsiteY4" fmla="*/ 414627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73303 w 6460280"/>
              <a:gd name="connsiteY4" fmla="*/ 402209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73303 w 6460280"/>
              <a:gd name="connsiteY4" fmla="*/ 386687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63865 w 6460280"/>
              <a:gd name="connsiteY4" fmla="*/ 392896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78022 w 6460280"/>
              <a:gd name="connsiteY4" fmla="*/ 402210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78022 w 6460280"/>
              <a:gd name="connsiteY4" fmla="*/ 392896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78022 w 6460280"/>
              <a:gd name="connsiteY4" fmla="*/ 396001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68584 w 6460280"/>
              <a:gd name="connsiteY4" fmla="*/ 396001 h 792000"/>
              <a:gd name="connsiteX5" fmla="*/ 0 w 6460280"/>
              <a:gd name="connsiteY5" fmla="*/ 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268584" y="3960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9B57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 dirty="0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C36C85FB-0B2B-DD42-A6D4-497934546C32}"/>
              </a:ext>
            </a:extLst>
          </p:cNvPr>
          <p:cNvCxnSpPr>
            <a:cxnSpLocks/>
          </p:cNvCxnSpPr>
          <p:nvPr/>
        </p:nvCxnSpPr>
        <p:spPr>
          <a:xfrm>
            <a:off x="0" y="517653"/>
            <a:ext cx="493432" cy="0"/>
          </a:xfrm>
          <a:prstGeom prst="line">
            <a:avLst/>
          </a:prstGeom>
          <a:ln w="28575">
            <a:solidFill>
              <a:srgbClr val="9B57D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573529" y="335942"/>
            <a:ext cx="7736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SITUACIÓN ACTUAL EN </a:t>
            </a:r>
            <a:r>
              <a:rPr lang="es-PE" sz="2800" b="1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LATINOAMÉRICA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8EBFAE7-061B-469C-AA79-A835180805A9}"/>
              </a:ext>
            </a:extLst>
          </p:cNvPr>
          <p:cNvSpPr txBox="1"/>
          <p:nvPr/>
        </p:nvSpPr>
        <p:spPr>
          <a:xfrm>
            <a:off x="1046407" y="1889023"/>
            <a:ext cx="35856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>
                <a:solidFill>
                  <a:srgbClr val="9B57D3"/>
                </a:solidFill>
                <a:latin typeface="Arial" charset="0"/>
                <a:ea typeface="Arial" charset="0"/>
                <a:cs typeface="Arial" charset="0"/>
              </a:rPr>
              <a:t>26 millones de personas </a:t>
            </a:r>
            <a:r>
              <a:rPr lang="es-P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se encontraban sin trabajo antes de la pandemia.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AFC341-B7AE-4024-937E-F80AAED1F468}"/>
              </a:ext>
            </a:extLst>
          </p:cNvPr>
          <p:cNvSpPr txBox="1"/>
          <p:nvPr/>
        </p:nvSpPr>
        <p:spPr>
          <a:xfrm>
            <a:off x="4677076" y="6080360"/>
            <a:ext cx="33503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Fuente: Organización Internacional de Trabajo, 2020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60E3746-59BB-4E47-B357-9F43EA824AB1}"/>
              </a:ext>
            </a:extLst>
          </p:cNvPr>
          <p:cNvSpPr txBox="1"/>
          <p:nvPr/>
        </p:nvSpPr>
        <p:spPr>
          <a:xfrm>
            <a:off x="573529" y="85725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DESEMPLEO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59" y="954682"/>
            <a:ext cx="3029429" cy="2925884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0" y="6482292"/>
            <a:ext cx="9144000" cy="415498"/>
          </a:xfrm>
          <a:prstGeom prst="rect">
            <a:avLst/>
          </a:prstGeom>
          <a:solidFill>
            <a:srgbClr val="9B5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Pentagon 26">
            <a:extLst>
              <a:ext uri="{FF2B5EF4-FFF2-40B4-BE49-F238E27FC236}">
                <a16:creationId xmlns:a16="http://schemas.microsoft.com/office/drawing/2014/main" id="{3B43676B-B2CD-4489-9847-F0F479AD34F2}"/>
              </a:ext>
            </a:extLst>
          </p:cNvPr>
          <p:cNvSpPr/>
          <p:nvPr/>
        </p:nvSpPr>
        <p:spPr>
          <a:xfrm>
            <a:off x="273511" y="1671886"/>
            <a:ext cx="525539" cy="1542271"/>
          </a:xfrm>
          <a:prstGeom prst="homePlate">
            <a:avLst>
              <a:gd name="adj" fmla="val 30717"/>
            </a:avLst>
          </a:prstGeom>
          <a:solidFill>
            <a:schemeClr val="accent3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 dirty="0">
              <a:solidFill>
                <a:schemeClr val="accent3"/>
              </a:solidFill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FBBDF61F-1C1A-4EE9-80A4-43A0E19D9697}"/>
              </a:ext>
            </a:extLst>
          </p:cNvPr>
          <p:cNvSpPr/>
          <p:nvPr/>
        </p:nvSpPr>
        <p:spPr>
          <a:xfrm rot="10800000">
            <a:off x="4441764" y="3820884"/>
            <a:ext cx="3868235" cy="1542271"/>
          </a:xfrm>
          <a:custGeom>
            <a:avLst/>
            <a:gdLst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396000 w 6460280"/>
              <a:gd name="connsiteY4" fmla="*/ 396000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396000 w 6460280"/>
              <a:gd name="connsiteY4" fmla="*/ 396000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35550 w 6460280"/>
              <a:gd name="connsiteY4" fmla="*/ 405313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54427 w 6460280"/>
              <a:gd name="connsiteY4" fmla="*/ 405313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68584 w 6460280"/>
              <a:gd name="connsiteY4" fmla="*/ 414627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73303 w 6460280"/>
              <a:gd name="connsiteY4" fmla="*/ 402209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73303 w 6460280"/>
              <a:gd name="connsiteY4" fmla="*/ 386687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63865 w 6460280"/>
              <a:gd name="connsiteY4" fmla="*/ 392896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78022 w 6460280"/>
              <a:gd name="connsiteY4" fmla="*/ 402210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78022 w 6460280"/>
              <a:gd name="connsiteY4" fmla="*/ 392896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78022 w 6460280"/>
              <a:gd name="connsiteY4" fmla="*/ 396001 h 792000"/>
              <a:gd name="connsiteX5" fmla="*/ 0 w 6460280"/>
              <a:gd name="connsiteY5" fmla="*/ 0 h 792000"/>
              <a:gd name="connsiteX0" fmla="*/ 0 w 6460280"/>
              <a:gd name="connsiteY0" fmla="*/ 0 h 792000"/>
              <a:gd name="connsiteX1" fmla="*/ 6460280 w 6460280"/>
              <a:gd name="connsiteY1" fmla="*/ 0 h 792000"/>
              <a:gd name="connsiteX2" fmla="*/ 6460280 w 6460280"/>
              <a:gd name="connsiteY2" fmla="*/ 792000 h 792000"/>
              <a:gd name="connsiteX3" fmla="*/ 0 w 6460280"/>
              <a:gd name="connsiteY3" fmla="*/ 792000 h 792000"/>
              <a:gd name="connsiteX4" fmla="*/ 268584 w 6460280"/>
              <a:gd name="connsiteY4" fmla="*/ 396001 h 792000"/>
              <a:gd name="connsiteX5" fmla="*/ 0 w 6460280"/>
              <a:gd name="connsiteY5" fmla="*/ 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268584" y="3960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9B57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 dirty="0"/>
          </a:p>
        </p:txBody>
      </p:sp>
      <p:sp>
        <p:nvSpPr>
          <p:cNvPr id="21" name="Pentagon 26">
            <a:extLst>
              <a:ext uri="{FF2B5EF4-FFF2-40B4-BE49-F238E27FC236}">
                <a16:creationId xmlns:a16="http://schemas.microsoft.com/office/drawing/2014/main" id="{3B43676B-B2CD-4489-9847-F0F479AD34F2}"/>
              </a:ext>
            </a:extLst>
          </p:cNvPr>
          <p:cNvSpPr/>
          <p:nvPr/>
        </p:nvSpPr>
        <p:spPr>
          <a:xfrm rot="10800000">
            <a:off x="8309999" y="3820885"/>
            <a:ext cx="525539" cy="1542271"/>
          </a:xfrm>
          <a:prstGeom prst="homePlate">
            <a:avLst>
              <a:gd name="adj" fmla="val 30717"/>
            </a:avLst>
          </a:prstGeom>
          <a:solidFill>
            <a:schemeClr val="accent3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F74BBE4-2BA6-4F60-8BA3-9EE6BBD5E273}"/>
              </a:ext>
            </a:extLst>
          </p:cNvPr>
          <p:cNvSpPr txBox="1"/>
          <p:nvPr/>
        </p:nvSpPr>
        <p:spPr>
          <a:xfrm>
            <a:off x="4441763" y="3917476"/>
            <a:ext cx="3585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Desde el segundo trimestre del 2020</a:t>
            </a:r>
            <a:r>
              <a:rPr lang="es-PE" sz="1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s-PE" sz="2400" b="1" dirty="0">
                <a:solidFill>
                  <a:srgbClr val="9B57D3"/>
                </a:solidFill>
                <a:latin typeface="Arial" charset="0"/>
                <a:ea typeface="Arial" charset="0"/>
                <a:cs typeface="Arial" charset="0"/>
              </a:rPr>
              <a:t>15 millones de personas</a:t>
            </a:r>
            <a:r>
              <a:rPr lang="es-PE" sz="2100" dirty="0">
                <a:solidFill>
                  <a:srgbClr val="9B57D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P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han perdido sus trabajos.</a:t>
            </a:r>
          </a:p>
        </p:txBody>
      </p:sp>
      <p:pic>
        <p:nvPicPr>
          <p:cNvPr id="2" name="Google Shape;113;p3">
            <a:extLst>
              <a:ext uri="{FF2B5EF4-FFF2-40B4-BE49-F238E27FC236}">
                <a16:creationId xmlns:a16="http://schemas.microsoft.com/office/drawing/2014/main" id="{44382F8E-953B-4DBA-8863-15E00252B6C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5647" y="5903318"/>
            <a:ext cx="709647" cy="410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5186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4" name="Google Shape;111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800" y="2430763"/>
            <a:ext cx="3454656" cy="199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3"/>
          <p:cNvCxnSpPr/>
          <p:nvPr/>
        </p:nvCxnSpPr>
        <p:spPr>
          <a:xfrm>
            <a:off x="-324544" y="703788"/>
            <a:ext cx="812349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102" name="Google Shape;102;p3"/>
          <p:cNvSpPr/>
          <p:nvPr/>
        </p:nvSpPr>
        <p:spPr>
          <a:xfrm>
            <a:off x="611560" y="421889"/>
            <a:ext cx="810655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8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/>
                <a:cs typeface="Tahoma"/>
                <a:sym typeface="Tahoma"/>
              </a:rPr>
              <a:t>SITUACIÓN ACTUAL EN </a:t>
            </a:r>
            <a:r>
              <a:rPr lang="es-PE" sz="2800" b="1" i="0" u="none" strike="noStrike" cap="none" dirty="0">
                <a:solidFill>
                  <a:srgbClr val="009900"/>
                </a:solidFill>
                <a:latin typeface="+mj-lt"/>
                <a:ea typeface="Tahoma"/>
                <a:cs typeface="Tahoma"/>
                <a:sym typeface="Tahoma"/>
              </a:rPr>
              <a:t>LATINOAMÉRICA</a:t>
            </a:r>
            <a:endParaRPr dirty="0">
              <a:latin typeface="+mj-lt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0" y="6313262"/>
            <a:ext cx="9144000" cy="5870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81630" y="6435600"/>
            <a:ext cx="569771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Fuentes: Deloitte (2016) y OMS (Infografía sobre la Diabetes – 2016)</a:t>
            </a:r>
            <a:r>
              <a:rPr lang="es-PE" sz="1400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1400" b="1">
              <a:solidFill>
                <a:srgbClr val="59595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535801" y="1824353"/>
            <a:ext cx="3676158" cy="4144155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584213" y="2097483"/>
            <a:ext cx="357933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/>
                <a:cs typeface="Tahoma"/>
                <a:sym typeface="Tahoma"/>
              </a:rPr>
              <a:t>En Latinoamérica hay más de</a:t>
            </a:r>
            <a:endParaRPr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466818" y="2986402"/>
            <a:ext cx="367615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/>
                <a:cs typeface="Tahoma"/>
                <a:sym typeface="Tahoma"/>
              </a:rPr>
              <a:t>de personas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604784" y="2422244"/>
            <a:ext cx="35381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600" b="1" dirty="0">
                <a:solidFill>
                  <a:srgbClr val="009900"/>
                </a:solidFill>
                <a:latin typeface="+mj-lt"/>
                <a:ea typeface="Tahoma"/>
                <a:cs typeface="Tahoma"/>
                <a:sym typeface="Tahoma"/>
              </a:rPr>
              <a:t>3.2</a:t>
            </a:r>
            <a:r>
              <a:rPr lang="es-PE" sz="3200" b="1" dirty="0">
                <a:solidFill>
                  <a:srgbClr val="009900"/>
                </a:solidFill>
                <a:latin typeface="+mj-lt"/>
                <a:ea typeface="Tahoma"/>
                <a:cs typeface="Tahoma"/>
                <a:sym typeface="Tahoma"/>
              </a:rPr>
              <a:t> </a:t>
            </a:r>
            <a:r>
              <a:rPr lang="es-PE" sz="2800" b="1" dirty="0">
                <a:solidFill>
                  <a:srgbClr val="009900"/>
                </a:solidFill>
                <a:latin typeface="+mj-lt"/>
                <a:ea typeface="Tahoma"/>
                <a:cs typeface="Tahoma"/>
                <a:sym typeface="Tahoma"/>
              </a:rPr>
              <a:t>MILLONES</a:t>
            </a:r>
            <a:endParaRPr sz="3200" b="1" dirty="0">
              <a:solidFill>
                <a:srgbClr val="009900"/>
              </a:solidFill>
              <a:latin typeface="+mj-lt"/>
              <a:ea typeface="Tahoma"/>
              <a:cs typeface="Tahoma"/>
              <a:sym typeface="Tahoma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679676" y="5285201"/>
            <a:ext cx="338840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>
                <a:solidFill>
                  <a:srgbClr val="595959"/>
                </a:solidFill>
                <a:latin typeface="+mj-lt"/>
                <a:ea typeface="Tahoma"/>
                <a:cs typeface="Tahoma"/>
                <a:sym typeface="Tahoma"/>
              </a:rPr>
              <a:t>con </a:t>
            </a:r>
            <a:r>
              <a:rPr lang="es-PE" sz="1600" b="1">
                <a:solidFill>
                  <a:srgbClr val="595959"/>
                </a:solidFill>
                <a:latin typeface="+mj-lt"/>
                <a:ea typeface="Tahoma"/>
                <a:cs typeface="Tahoma"/>
                <a:sym typeface="Tahoma"/>
              </a:rPr>
              <a:t>Insuficiencia Cardíaca</a:t>
            </a:r>
            <a:endParaRPr>
              <a:latin typeface="+mj-lt"/>
            </a:endParaRPr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6064" y="3468937"/>
            <a:ext cx="1615631" cy="161563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/>
          <p:nvPr/>
        </p:nvSpPr>
        <p:spPr>
          <a:xfrm>
            <a:off x="4397375" y="2527033"/>
            <a:ext cx="4484671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/>
                <a:cs typeface="Tahoma"/>
                <a:sym typeface="Tahoma"/>
              </a:rPr>
              <a:t>El estrés, la mala alimentación y, en general, el estilo de vida actual, contribuyen a que estemos más propensos a enfermedades, por lo que es importante la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200" b="1" dirty="0">
                <a:solidFill>
                  <a:srgbClr val="009900"/>
                </a:solidFill>
                <a:latin typeface="+mj-lt"/>
                <a:ea typeface="Tahoma"/>
                <a:cs typeface="Tahoma"/>
                <a:sym typeface="Tahoma"/>
              </a:rPr>
              <a:t>PREVENCIÓN</a:t>
            </a:r>
            <a:endParaRPr dirty="0">
              <a:latin typeface="+mj-lt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2399" y="5755193"/>
            <a:ext cx="709647" cy="4101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D888FCC-2902-42F9-8AD9-AC9E7F6979B9}"/>
              </a:ext>
            </a:extLst>
          </p:cNvPr>
          <p:cNvSpPr txBox="1"/>
          <p:nvPr/>
        </p:nvSpPr>
        <p:spPr>
          <a:xfrm>
            <a:off x="611560" y="855526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SALUD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 l="6993" r="8344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95;p2">
            <a:extLst>
              <a:ext uri="{FF2B5EF4-FFF2-40B4-BE49-F238E27FC236}">
                <a16:creationId xmlns:a16="http://schemas.microsoft.com/office/drawing/2014/main" id="{286B67DC-C6CA-419E-981A-C3FACBE34E57}"/>
              </a:ext>
            </a:extLst>
          </p:cNvPr>
          <p:cNvSpPr/>
          <p:nvPr/>
        </p:nvSpPr>
        <p:spPr>
          <a:xfrm>
            <a:off x="-152896" y="148555"/>
            <a:ext cx="1313182" cy="62229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4379715" y="459706"/>
            <a:ext cx="378018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8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LA INDUSTRIA DEL BIENESTAR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4271058" y="369994"/>
            <a:ext cx="3949612" cy="1133533"/>
          </a:xfrm>
          <a:prstGeom prst="rect">
            <a:avLst/>
          </a:prstGeom>
          <a:noFill/>
          <a:ln w="254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5196612" y="1431939"/>
            <a:ext cx="2591732" cy="208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683" y="254648"/>
            <a:ext cx="709647" cy="4101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>
            <a:extLst>
              <a:ext uri="{FF2B5EF4-FFF2-40B4-BE49-F238E27FC236}">
                <a16:creationId xmlns:a16="http://schemas.microsoft.com/office/drawing/2014/main" id="{07BA49EC-55C0-478C-AE3D-E0072F4A613D}"/>
              </a:ext>
            </a:extLst>
          </p:cNvPr>
          <p:cNvSpPr/>
          <p:nvPr/>
        </p:nvSpPr>
        <p:spPr>
          <a:xfrm>
            <a:off x="4122000" y="2133513"/>
            <a:ext cx="42477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Son las soluciones que, desde diferentes sectores, proponen mejorar los hábitos del estilo de vida actual</a:t>
            </a:r>
          </a:p>
        </p:txBody>
      </p:sp>
      <p:sp>
        <p:nvSpPr>
          <p:cNvPr id="3" name="Rectángulo 28">
            <a:extLst>
              <a:ext uri="{FF2B5EF4-FFF2-40B4-BE49-F238E27FC236}">
                <a16:creationId xmlns:a16="http://schemas.microsoft.com/office/drawing/2014/main" id="{7BC3E58E-DEF0-4E09-B640-F40C24F90900}"/>
              </a:ext>
            </a:extLst>
          </p:cNvPr>
          <p:cNvSpPr/>
          <p:nvPr/>
        </p:nvSpPr>
        <p:spPr>
          <a:xfrm>
            <a:off x="4174283" y="3686829"/>
            <a:ext cx="41431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Las tendencias actuales demuestran que la industria del </a:t>
            </a:r>
            <a:r>
              <a:rPr lang="es-MX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fitness, nutrición, salud y belleza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son una excelente oportunidad de negocio para los próximos años.</a:t>
            </a:r>
            <a:endParaRPr lang="es-PE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1861165" y="822134"/>
            <a:ext cx="482792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b="1" dirty="0">
                <a:solidFill>
                  <a:srgbClr val="482CBC"/>
                </a:solidFill>
                <a:latin typeface="+mj-lt"/>
                <a:ea typeface="Tahoma"/>
                <a:cs typeface="Tahoma"/>
                <a:sym typeface="Tahoma"/>
              </a:rPr>
              <a:t>¿En qué cuadrante te encuentras?</a:t>
            </a:r>
            <a:endParaRPr sz="1600" dirty="0">
              <a:latin typeface="+mj-lt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1751602" y="1474167"/>
            <a:ext cx="148759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b="1" dirty="0">
                <a:solidFill>
                  <a:srgbClr val="D663D2"/>
                </a:solidFill>
                <a:latin typeface="+mj-lt"/>
                <a:ea typeface="Tahoma"/>
                <a:cs typeface="Tahoma"/>
                <a:sym typeface="Tahoma"/>
              </a:rPr>
              <a:t>SEGURIDAD</a:t>
            </a:r>
            <a:endParaRPr dirty="0">
              <a:latin typeface="+mj-lt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5735911" y="1418509"/>
            <a:ext cx="148759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b="1" dirty="0">
                <a:solidFill>
                  <a:srgbClr val="D663D2"/>
                </a:solidFill>
                <a:latin typeface="+mj-lt"/>
                <a:ea typeface="Tahoma"/>
                <a:cs typeface="Tahoma"/>
                <a:sym typeface="Tahoma"/>
              </a:rPr>
              <a:t>LIBERTAD</a:t>
            </a:r>
            <a:endParaRPr dirty="0">
              <a:latin typeface="+mj-lt"/>
            </a:endParaRPr>
          </a:p>
        </p:txBody>
      </p:sp>
      <p:sp>
        <p:nvSpPr>
          <p:cNvPr id="134" name="Google Shape;134;p5"/>
          <p:cNvSpPr txBox="1"/>
          <p:nvPr/>
        </p:nvSpPr>
        <p:spPr>
          <a:xfrm>
            <a:off x="1414855" y="1823623"/>
            <a:ext cx="2078987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 dirty="0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rPr>
              <a:t>Trabajas para el dinero</a:t>
            </a:r>
            <a:endParaRPr dirty="0">
              <a:latin typeface="+mj-lt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5378256" y="1821381"/>
            <a:ext cx="220655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 dirty="0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rPr>
              <a:t>El dinero trabaja para ti</a:t>
            </a:r>
            <a:endParaRPr dirty="0">
              <a:latin typeface="+mj-lt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1744392" y="2364335"/>
            <a:ext cx="148759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b="1" dirty="0">
                <a:solidFill>
                  <a:srgbClr val="6D1D6B"/>
                </a:solidFill>
                <a:latin typeface="+mj-lt"/>
                <a:ea typeface="Tahoma"/>
                <a:cs typeface="Tahoma"/>
                <a:sym typeface="Tahoma"/>
              </a:rPr>
              <a:t>EMPLEADO</a:t>
            </a:r>
            <a:endParaRPr dirty="0">
              <a:latin typeface="+mj-lt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1351202" y="-25189"/>
            <a:ext cx="6280632" cy="752187"/>
          </a:xfrm>
          <a:prstGeom prst="flowChartProcess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 txBox="1"/>
          <p:nvPr/>
        </p:nvSpPr>
        <p:spPr>
          <a:xfrm>
            <a:off x="1197073" y="106333"/>
            <a:ext cx="655272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 b="1" dirty="0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rPr>
              <a:t>CUADRANTES DE FLUJO DE DINERO</a:t>
            </a:r>
            <a:endParaRPr sz="1800" dirty="0">
              <a:latin typeface="+mj-lt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1516628" y="2908317"/>
            <a:ext cx="194628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solidFill>
                  <a:srgbClr val="595959"/>
                </a:solidFill>
                <a:latin typeface="+mj-lt"/>
                <a:ea typeface="Tahoma"/>
                <a:cs typeface="Tahoma"/>
                <a:sym typeface="Tahoma"/>
              </a:rPr>
              <a:t>Si no trabaja, no recibe pago</a:t>
            </a:r>
            <a:endParaRPr dirty="0">
              <a:latin typeface="+mj-lt"/>
            </a:endParaRPr>
          </a:p>
        </p:txBody>
      </p:sp>
      <p:sp>
        <p:nvSpPr>
          <p:cNvPr id="140" name="Google Shape;140;p5"/>
          <p:cNvSpPr txBox="1"/>
          <p:nvPr/>
        </p:nvSpPr>
        <p:spPr>
          <a:xfrm>
            <a:off x="5735910" y="2370309"/>
            <a:ext cx="148759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b="1" dirty="0">
                <a:solidFill>
                  <a:srgbClr val="6D1D6B"/>
                </a:solidFill>
                <a:latin typeface="+mj-lt"/>
                <a:ea typeface="Tahoma"/>
                <a:cs typeface="Tahoma"/>
                <a:sym typeface="Tahoma"/>
              </a:rPr>
              <a:t>DUEÑO</a:t>
            </a:r>
            <a:endParaRPr dirty="0">
              <a:latin typeface="+mj-lt"/>
            </a:endParaRPr>
          </a:p>
        </p:txBody>
      </p:sp>
      <p:sp>
        <p:nvSpPr>
          <p:cNvPr id="141" name="Google Shape;141;p5"/>
          <p:cNvSpPr txBox="1"/>
          <p:nvPr/>
        </p:nvSpPr>
        <p:spPr>
          <a:xfrm>
            <a:off x="5173772" y="2912446"/>
            <a:ext cx="261187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solidFill>
                  <a:srgbClr val="595959"/>
                </a:solidFill>
                <a:latin typeface="+mj-lt"/>
                <a:ea typeface="Tahoma"/>
                <a:cs typeface="Tahoma"/>
                <a:sym typeface="Tahoma"/>
              </a:rPr>
              <a:t>Invierte dinero y tiene flexibilidad de tiempo.</a:t>
            </a:r>
            <a:endParaRPr dirty="0">
              <a:latin typeface="+mj-lt"/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1192046" y="4073536"/>
            <a:ext cx="259228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b="1" dirty="0">
                <a:solidFill>
                  <a:srgbClr val="6D1D6B"/>
                </a:solidFill>
                <a:latin typeface="+mj-lt"/>
                <a:ea typeface="Tahoma"/>
                <a:cs typeface="Tahoma"/>
                <a:sym typeface="Tahoma"/>
              </a:rPr>
              <a:t>AUTOEMPLEADO</a:t>
            </a:r>
            <a:endParaRPr dirty="0">
              <a:latin typeface="+mj-lt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5209614" y="4164230"/>
            <a:ext cx="254018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b="1" dirty="0">
                <a:solidFill>
                  <a:srgbClr val="6D1D6B"/>
                </a:solidFill>
                <a:latin typeface="+mj-lt"/>
                <a:ea typeface="Tahoma"/>
                <a:cs typeface="Tahoma"/>
                <a:sym typeface="Tahoma"/>
              </a:rPr>
              <a:t>INVERSIONISTA</a:t>
            </a:r>
            <a:endParaRPr dirty="0">
              <a:latin typeface="+mj-lt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1371724" y="4567158"/>
            <a:ext cx="216024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solidFill>
                  <a:srgbClr val="595959"/>
                </a:solidFill>
                <a:latin typeface="+mj-lt"/>
                <a:ea typeface="Tahoma"/>
                <a:cs typeface="Tahoma"/>
                <a:sym typeface="Tahoma"/>
              </a:rPr>
              <a:t>Es dueño de su empleo; su negocio depende de él y de su tiempo.</a:t>
            </a:r>
            <a:endParaRPr dirty="0">
              <a:latin typeface="+mj-lt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5450175" y="4752480"/>
            <a:ext cx="2059064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solidFill>
                  <a:srgbClr val="595959"/>
                </a:solidFill>
                <a:latin typeface="+mj-lt"/>
                <a:ea typeface="Tahoma"/>
                <a:cs typeface="Tahoma"/>
                <a:sym typeface="Tahoma"/>
              </a:rPr>
              <a:t>Su dinero trabaja para él y disfruta de la verdadera LIBERTAD.</a:t>
            </a:r>
            <a:endParaRPr dirty="0">
              <a:latin typeface="+mj-lt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1531588" y="5878978"/>
            <a:ext cx="1840511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b="1" dirty="0">
                <a:solidFill>
                  <a:srgbClr val="595959"/>
                </a:solidFill>
                <a:latin typeface="+mj-lt"/>
                <a:ea typeface="Tahoma"/>
                <a:cs typeface="Tahoma"/>
                <a:sym typeface="Tahoma"/>
              </a:rPr>
              <a:t>INGRESO LINEAL</a:t>
            </a:r>
            <a:endParaRPr sz="1600" dirty="0">
              <a:latin typeface="+mj-lt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5327579" y="5878978"/>
            <a:ext cx="230425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b="1" dirty="0">
                <a:solidFill>
                  <a:srgbClr val="595959"/>
                </a:solidFill>
                <a:latin typeface="+mj-lt"/>
                <a:ea typeface="Tahoma"/>
                <a:cs typeface="Tahoma"/>
                <a:sym typeface="Tahoma"/>
              </a:rPr>
              <a:t>INGRESO RESIDUAL</a:t>
            </a:r>
            <a:endParaRPr sz="1600" dirty="0">
              <a:latin typeface="+mj-lt"/>
            </a:endParaRPr>
          </a:p>
        </p:txBody>
      </p:sp>
      <p:sp>
        <p:nvSpPr>
          <p:cNvPr id="150" name="Google Shape;150;p5"/>
          <p:cNvSpPr txBox="1"/>
          <p:nvPr/>
        </p:nvSpPr>
        <p:spPr>
          <a:xfrm>
            <a:off x="3394178" y="6480271"/>
            <a:ext cx="244767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rgbClr val="6D1D6B"/>
                </a:solidFill>
                <a:latin typeface="+mj-lt"/>
                <a:ea typeface="Tahoma"/>
                <a:cs typeface="Tahoma"/>
                <a:sym typeface="Tahoma"/>
              </a:rPr>
              <a:t>AUTOR: Robert Kiyosaki</a:t>
            </a:r>
            <a:endParaRPr sz="1200">
              <a:solidFill>
                <a:srgbClr val="6D1D6B"/>
              </a:solidFill>
              <a:latin typeface="+mj-lt"/>
              <a:ea typeface="Tahoma"/>
              <a:cs typeface="Tahoma"/>
              <a:sym typeface="Tahoma"/>
            </a:endParaRPr>
          </a:p>
        </p:txBody>
      </p:sp>
      <p:grpSp>
        <p:nvGrpSpPr>
          <p:cNvPr id="151" name="Google Shape;151;p5"/>
          <p:cNvGrpSpPr/>
          <p:nvPr/>
        </p:nvGrpSpPr>
        <p:grpSpPr>
          <a:xfrm>
            <a:off x="324110" y="2473152"/>
            <a:ext cx="786409" cy="648072"/>
            <a:chOff x="4516546" y="3216082"/>
            <a:chExt cx="786409" cy="648072"/>
          </a:xfrm>
        </p:grpSpPr>
        <p:sp>
          <p:nvSpPr>
            <p:cNvPr id="152" name="Google Shape;152;p5"/>
            <p:cNvSpPr/>
            <p:nvPr/>
          </p:nvSpPr>
          <p:spPr>
            <a:xfrm>
              <a:off x="4585715" y="3216082"/>
              <a:ext cx="648072" cy="648072"/>
            </a:xfrm>
            <a:prstGeom prst="ellipse">
              <a:avLst/>
            </a:prstGeom>
            <a:solidFill>
              <a:srgbClr val="B968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4516546" y="3409313"/>
              <a:ext cx="786409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b="1" dirty="0">
                  <a:solidFill>
                    <a:schemeClr val="lt1"/>
                  </a:solidFill>
                  <a:latin typeface="+mj-lt"/>
                  <a:ea typeface="Tahoma"/>
                  <a:cs typeface="Tahoma"/>
                  <a:sym typeface="Tahoma"/>
                </a:rPr>
                <a:t>60%</a:t>
              </a:r>
              <a:endParaRPr dirty="0">
                <a:latin typeface="+mj-lt"/>
              </a:endParaRPr>
            </a:p>
          </p:txBody>
        </p:sp>
      </p:grpSp>
      <p:grpSp>
        <p:nvGrpSpPr>
          <p:cNvPr id="154" name="Google Shape;154;p5"/>
          <p:cNvGrpSpPr/>
          <p:nvPr/>
        </p:nvGrpSpPr>
        <p:grpSpPr>
          <a:xfrm>
            <a:off x="248206" y="4370376"/>
            <a:ext cx="786409" cy="648072"/>
            <a:chOff x="4516546" y="3216082"/>
            <a:chExt cx="786409" cy="648072"/>
          </a:xfrm>
        </p:grpSpPr>
        <p:sp>
          <p:nvSpPr>
            <p:cNvPr id="155" name="Google Shape;155;p5"/>
            <p:cNvSpPr/>
            <p:nvPr/>
          </p:nvSpPr>
          <p:spPr>
            <a:xfrm>
              <a:off x="4585715" y="3216082"/>
              <a:ext cx="648072" cy="648072"/>
            </a:xfrm>
            <a:prstGeom prst="ellipse">
              <a:avLst/>
            </a:prstGeom>
            <a:solidFill>
              <a:srgbClr val="B968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4516546" y="3409313"/>
              <a:ext cx="786409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b="1">
                  <a:solidFill>
                    <a:schemeClr val="lt1"/>
                  </a:solidFill>
                  <a:latin typeface="+mj-lt"/>
                  <a:ea typeface="Tahoma"/>
                  <a:cs typeface="Tahoma"/>
                  <a:sym typeface="Tahoma"/>
                </a:rPr>
                <a:t>35%</a:t>
              </a:r>
              <a:endParaRPr>
                <a:latin typeface="+mj-lt"/>
              </a:endParaRPr>
            </a:p>
          </p:txBody>
        </p:sp>
      </p:grpSp>
      <p:grpSp>
        <p:nvGrpSpPr>
          <p:cNvPr id="157" name="Google Shape;157;p5"/>
          <p:cNvGrpSpPr/>
          <p:nvPr/>
        </p:nvGrpSpPr>
        <p:grpSpPr>
          <a:xfrm>
            <a:off x="8019941" y="2416357"/>
            <a:ext cx="786409" cy="648072"/>
            <a:chOff x="4516546" y="3216082"/>
            <a:chExt cx="786409" cy="648072"/>
          </a:xfrm>
        </p:grpSpPr>
        <p:sp>
          <p:nvSpPr>
            <p:cNvPr id="158" name="Google Shape;158;p5"/>
            <p:cNvSpPr/>
            <p:nvPr/>
          </p:nvSpPr>
          <p:spPr>
            <a:xfrm>
              <a:off x="4585715" y="3216082"/>
              <a:ext cx="648072" cy="648072"/>
            </a:xfrm>
            <a:prstGeom prst="ellipse">
              <a:avLst/>
            </a:prstGeom>
            <a:solidFill>
              <a:srgbClr val="B968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4516546" y="3409313"/>
              <a:ext cx="786409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b="1">
                  <a:solidFill>
                    <a:schemeClr val="lt1"/>
                  </a:solidFill>
                  <a:latin typeface="+mj-lt"/>
                  <a:ea typeface="Tahoma"/>
                  <a:cs typeface="Tahoma"/>
                  <a:sym typeface="Tahoma"/>
                </a:rPr>
                <a:t>4%</a:t>
              </a:r>
              <a:endParaRPr>
                <a:latin typeface="+mj-lt"/>
              </a:endParaRPr>
            </a:p>
          </p:txBody>
        </p:sp>
      </p:grpSp>
      <p:grpSp>
        <p:nvGrpSpPr>
          <p:cNvPr id="160" name="Google Shape;160;p5"/>
          <p:cNvGrpSpPr/>
          <p:nvPr/>
        </p:nvGrpSpPr>
        <p:grpSpPr>
          <a:xfrm>
            <a:off x="7966168" y="4428444"/>
            <a:ext cx="786409" cy="648072"/>
            <a:chOff x="4516546" y="3216082"/>
            <a:chExt cx="786409" cy="648072"/>
          </a:xfrm>
        </p:grpSpPr>
        <p:sp>
          <p:nvSpPr>
            <p:cNvPr id="161" name="Google Shape;161;p5"/>
            <p:cNvSpPr/>
            <p:nvPr/>
          </p:nvSpPr>
          <p:spPr>
            <a:xfrm>
              <a:off x="4585715" y="3216082"/>
              <a:ext cx="648072" cy="648072"/>
            </a:xfrm>
            <a:prstGeom prst="ellipse">
              <a:avLst/>
            </a:prstGeom>
            <a:solidFill>
              <a:srgbClr val="B968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4516546" y="3409313"/>
              <a:ext cx="786409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b="1">
                  <a:solidFill>
                    <a:schemeClr val="lt1"/>
                  </a:solidFill>
                  <a:latin typeface="+mj-lt"/>
                  <a:ea typeface="Tahoma"/>
                  <a:cs typeface="Tahoma"/>
                  <a:sym typeface="Tahoma"/>
                </a:rPr>
                <a:t>1%</a:t>
              </a:r>
              <a:endParaRPr>
                <a:latin typeface="+mj-lt"/>
              </a:endParaRPr>
            </a:p>
          </p:txBody>
        </p:sp>
      </p:grpSp>
      <p:cxnSp>
        <p:nvCxnSpPr>
          <p:cNvPr id="171" name="Google Shape;171;p5"/>
          <p:cNvCxnSpPr/>
          <p:nvPr/>
        </p:nvCxnSpPr>
        <p:spPr>
          <a:xfrm>
            <a:off x="4275126" y="1355867"/>
            <a:ext cx="0" cy="4388142"/>
          </a:xfrm>
          <a:prstGeom prst="straightConnector1">
            <a:avLst/>
          </a:prstGeom>
          <a:noFill/>
          <a:ln w="28575" cap="flat" cmpd="sng">
            <a:solidFill>
              <a:srgbClr val="CC339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2" name="Google Shape;172;p5"/>
          <p:cNvCxnSpPr/>
          <p:nvPr/>
        </p:nvCxnSpPr>
        <p:spPr>
          <a:xfrm>
            <a:off x="557720" y="3855601"/>
            <a:ext cx="8204359" cy="0"/>
          </a:xfrm>
          <a:prstGeom prst="straightConnector1">
            <a:avLst/>
          </a:prstGeom>
          <a:noFill/>
          <a:ln w="28575" cap="flat" cmpd="sng">
            <a:solidFill>
              <a:srgbClr val="CC339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3" name="Google Shape;17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2400" y="6237312"/>
            <a:ext cx="709647" cy="410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"/>
          <p:cNvSpPr/>
          <p:nvPr/>
        </p:nvSpPr>
        <p:spPr>
          <a:xfrm>
            <a:off x="539625" y="1270833"/>
            <a:ext cx="811336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</a:pPr>
            <a:r>
              <a:rPr lang="es-PE" sz="2000" dirty="0">
                <a:solidFill>
                  <a:srgbClr val="595959"/>
                </a:solidFill>
                <a:latin typeface="+mj-lt"/>
                <a:ea typeface="Tahoma"/>
                <a:cs typeface="Tahoma"/>
                <a:sym typeface="Tahoma"/>
              </a:rPr>
              <a:t>Sistema de negocios utilizado para distribuir productos o servicios, eliminando los intermediarios y reduciendo costos. </a:t>
            </a:r>
            <a:endParaRPr dirty="0">
              <a:latin typeface="+mj-lt"/>
            </a:endParaRPr>
          </a:p>
        </p:txBody>
      </p:sp>
      <p:sp>
        <p:nvSpPr>
          <p:cNvPr id="179" name="Google Shape;179;p6"/>
          <p:cNvSpPr txBox="1"/>
          <p:nvPr/>
        </p:nvSpPr>
        <p:spPr>
          <a:xfrm>
            <a:off x="1481963" y="467961"/>
            <a:ext cx="62286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200">
                <a:solidFill>
                  <a:srgbClr val="009900"/>
                </a:solidFill>
                <a:latin typeface="+mj-lt"/>
                <a:ea typeface="Tahoma"/>
                <a:cs typeface="Tahoma"/>
                <a:sym typeface="Tahoma"/>
              </a:rPr>
              <a:t>El Negocio de Venta Directa</a:t>
            </a:r>
            <a:endParaRPr>
              <a:latin typeface="+mj-lt"/>
            </a:endParaRPr>
          </a:p>
        </p:txBody>
      </p:sp>
      <p:cxnSp>
        <p:nvCxnSpPr>
          <p:cNvPr id="181" name="Google Shape;181;p6"/>
          <p:cNvCxnSpPr/>
          <p:nvPr/>
        </p:nvCxnSpPr>
        <p:spPr>
          <a:xfrm>
            <a:off x="0" y="260648"/>
            <a:ext cx="9144000" cy="0"/>
          </a:xfrm>
          <a:prstGeom prst="straightConnector1">
            <a:avLst/>
          </a:prstGeom>
          <a:noFill/>
          <a:ln w="28575" cap="flat" cmpd="sng">
            <a:solidFill>
              <a:srgbClr val="0099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82" name="Google Shape;18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3242" y="6280362"/>
            <a:ext cx="709647" cy="410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8E0ABA4-46C7-45B8-A59A-30EB0916BE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1" r="22052" b="53654"/>
          <a:stretch/>
        </p:blipFill>
        <p:spPr bwMode="auto">
          <a:xfrm>
            <a:off x="341429" y="2819382"/>
            <a:ext cx="6328930" cy="127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17">
            <a:extLst>
              <a:ext uri="{FF2B5EF4-FFF2-40B4-BE49-F238E27FC236}">
                <a16:creationId xmlns:a16="http://schemas.microsoft.com/office/drawing/2014/main" id="{26B92EEA-8A6F-42F6-AF21-DAEA290DBF95}"/>
              </a:ext>
            </a:extLst>
          </p:cNvPr>
          <p:cNvSpPr/>
          <p:nvPr/>
        </p:nvSpPr>
        <p:spPr>
          <a:xfrm>
            <a:off x="4506926" y="4129520"/>
            <a:ext cx="397978" cy="37479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ight Arrow 17">
            <a:extLst>
              <a:ext uri="{FF2B5EF4-FFF2-40B4-BE49-F238E27FC236}">
                <a16:creationId xmlns:a16="http://schemas.microsoft.com/office/drawing/2014/main" id="{7CCA23C1-409C-44C0-943A-4E936AB4A808}"/>
              </a:ext>
            </a:extLst>
          </p:cNvPr>
          <p:cNvSpPr/>
          <p:nvPr/>
        </p:nvSpPr>
        <p:spPr>
          <a:xfrm>
            <a:off x="2007270" y="4129520"/>
            <a:ext cx="397978" cy="37479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ight Arrow 17">
            <a:extLst>
              <a:ext uri="{FF2B5EF4-FFF2-40B4-BE49-F238E27FC236}">
                <a16:creationId xmlns:a16="http://schemas.microsoft.com/office/drawing/2014/main" id="{055BF25D-B602-4394-B1F1-C524B6D83A48}"/>
              </a:ext>
            </a:extLst>
          </p:cNvPr>
          <p:cNvSpPr/>
          <p:nvPr/>
        </p:nvSpPr>
        <p:spPr>
          <a:xfrm>
            <a:off x="6636865" y="4133148"/>
            <a:ext cx="397978" cy="37479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B87C553-7683-4B3C-AEDE-84CDDA935AD6}"/>
              </a:ext>
            </a:extLst>
          </p:cNvPr>
          <p:cNvSpPr/>
          <p:nvPr/>
        </p:nvSpPr>
        <p:spPr>
          <a:xfrm>
            <a:off x="347064" y="2191477"/>
            <a:ext cx="1981686" cy="5993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charset="0"/>
                <a:ea typeface="Arial" charset="0"/>
                <a:cs typeface="Arial" charset="0"/>
              </a:rPr>
              <a:t>NEGOCIO</a:t>
            </a:r>
          </a:p>
          <a:p>
            <a:pPr algn="ctr"/>
            <a:r>
              <a:rPr lang="es-ES" b="1" dirty="0">
                <a:latin typeface="Arial" charset="0"/>
                <a:ea typeface="Arial" charset="0"/>
                <a:cs typeface="Arial" charset="0"/>
              </a:rPr>
              <a:t>TRADICIONAL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DD758C9-F823-47A8-92BC-AB2ED2F1756E}"/>
              </a:ext>
            </a:extLst>
          </p:cNvPr>
          <p:cNvSpPr/>
          <p:nvPr/>
        </p:nvSpPr>
        <p:spPr>
          <a:xfrm>
            <a:off x="341429" y="4781143"/>
            <a:ext cx="1987321" cy="617795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charset="0"/>
                <a:ea typeface="Arial" charset="0"/>
                <a:cs typeface="Arial" charset="0"/>
              </a:rPr>
              <a:t>NEGOCIO DE</a:t>
            </a:r>
          </a:p>
          <a:p>
            <a:pPr algn="ctr"/>
            <a:r>
              <a:rPr lang="es-ES" b="1" dirty="0">
                <a:latin typeface="Arial" charset="0"/>
                <a:ea typeface="Arial" charset="0"/>
                <a:cs typeface="Arial" charset="0"/>
              </a:rPr>
              <a:t>VENTA DIRECTA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289995F-707E-40E0-A941-BB8C229C7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5" t="60833" r="50750" b="10192"/>
          <a:stretch/>
        </p:blipFill>
        <p:spPr bwMode="auto">
          <a:xfrm>
            <a:off x="2527191" y="4587266"/>
            <a:ext cx="1460500" cy="134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39AD6C5E-127E-41C8-9AA8-2C67F3460E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4" t="15185" r="1749" b="50647"/>
          <a:stretch/>
        </p:blipFill>
        <p:spPr bwMode="auto">
          <a:xfrm>
            <a:off x="7101718" y="2508510"/>
            <a:ext cx="14732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1E4958D6-6BD6-4740-8484-AC459EBC33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4" t="15185" r="1749" b="50647"/>
          <a:stretch/>
        </p:blipFill>
        <p:spPr bwMode="auto">
          <a:xfrm>
            <a:off x="7184608" y="4447442"/>
            <a:ext cx="14732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6DADD5D4-81BC-46A5-A03C-57D20EF677AF}"/>
              </a:ext>
            </a:extLst>
          </p:cNvPr>
          <p:cNvSpPr/>
          <p:nvPr/>
        </p:nvSpPr>
        <p:spPr>
          <a:xfrm>
            <a:off x="4527445" y="5136339"/>
            <a:ext cx="1802527" cy="69881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charset="0"/>
                <a:ea typeface="Arial" charset="0"/>
                <a:cs typeface="Arial" charset="0"/>
              </a:rPr>
              <a:t>PLAN DE</a:t>
            </a:r>
          </a:p>
          <a:p>
            <a:pPr algn="ctr"/>
            <a:r>
              <a:rPr lang="es-ES" b="1" dirty="0">
                <a:latin typeface="Arial" charset="0"/>
                <a:ea typeface="Arial" charset="0"/>
                <a:cs typeface="Arial" charset="0"/>
              </a:rPr>
              <a:t>BONIFICACIÓN</a:t>
            </a:r>
          </a:p>
        </p:txBody>
      </p:sp>
      <p:sp>
        <p:nvSpPr>
          <p:cNvPr id="18" name="8 CuadroTexto">
            <a:extLst>
              <a:ext uri="{FF2B5EF4-FFF2-40B4-BE49-F238E27FC236}">
                <a16:creationId xmlns:a16="http://schemas.microsoft.com/office/drawing/2014/main" id="{C6D379B0-93CC-46FC-8D2A-7F99E5DF12CA}"/>
              </a:ext>
            </a:extLst>
          </p:cNvPr>
          <p:cNvSpPr txBox="1"/>
          <p:nvPr/>
        </p:nvSpPr>
        <p:spPr>
          <a:xfrm>
            <a:off x="551603" y="4163031"/>
            <a:ext cx="148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s-ES" dirty="0">
                <a:latin typeface="Arial" charset="0"/>
                <a:ea typeface="Arial" charset="0"/>
                <a:cs typeface="Arial" charset="0"/>
              </a:rPr>
              <a:t>ÁBRICA</a:t>
            </a:r>
            <a:endParaRPr lang="es-P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8 CuadroTexto">
            <a:extLst>
              <a:ext uri="{FF2B5EF4-FFF2-40B4-BE49-F238E27FC236}">
                <a16:creationId xmlns:a16="http://schemas.microsoft.com/office/drawing/2014/main" id="{A6345FF9-C9D3-4B5F-9AFD-96711427E6FF}"/>
              </a:ext>
            </a:extLst>
          </p:cNvPr>
          <p:cNvSpPr txBox="1"/>
          <p:nvPr/>
        </p:nvSpPr>
        <p:spPr>
          <a:xfrm>
            <a:off x="2682870" y="4163031"/>
            <a:ext cx="148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" charset="0"/>
                <a:ea typeface="Arial" charset="0"/>
                <a:cs typeface="Arial" charset="0"/>
              </a:rPr>
              <a:t>MAYORISTA</a:t>
            </a:r>
            <a:endParaRPr lang="es-P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8 CuadroTexto">
            <a:extLst>
              <a:ext uri="{FF2B5EF4-FFF2-40B4-BE49-F238E27FC236}">
                <a16:creationId xmlns:a16="http://schemas.microsoft.com/office/drawing/2014/main" id="{6718B6EC-E577-416F-AC07-8A835DED0701}"/>
              </a:ext>
            </a:extLst>
          </p:cNvPr>
          <p:cNvSpPr txBox="1"/>
          <p:nvPr/>
        </p:nvSpPr>
        <p:spPr>
          <a:xfrm>
            <a:off x="5061638" y="4163031"/>
            <a:ext cx="1603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" charset="0"/>
                <a:ea typeface="Arial" charset="0"/>
                <a:cs typeface="Arial" charset="0"/>
              </a:rPr>
              <a:t>MINORISTA</a:t>
            </a:r>
            <a:endParaRPr lang="es-P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8 CuadroTexto">
            <a:extLst>
              <a:ext uri="{FF2B5EF4-FFF2-40B4-BE49-F238E27FC236}">
                <a16:creationId xmlns:a16="http://schemas.microsoft.com/office/drawing/2014/main" id="{5A919D0B-9DB1-4E2B-A2F5-43B2B9674D39}"/>
              </a:ext>
            </a:extLst>
          </p:cNvPr>
          <p:cNvSpPr txBox="1"/>
          <p:nvPr/>
        </p:nvSpPr>
        <p:spPr>
          <a:xfrm>
            <a:off x="7104621" y="4163031"/>
            <a:ext cx="1603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" charset="0"/>
                <a:ea typeface="Arial" charset="0"/>
                <a:cs typeface="Arial" charset="0"/>
              </a:rPr>
              <a:t>CONSUMIDOR</a:t>
            </a:r>
            <a:endParaRPr lang="es-P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8 CuadroTexto">
            <a:extLst>
              <a:ext uri="{FF2B5EF4-FFF2-40B4-BE49-F238E27FC236}">
                <a16:creationId xmlns:a16="http://schemas.microsoft.com/office/drawing/2014/main" id="{126C5A2F-E27E-4DE7-8D7A-AAF1D5BD603B}"/>
              </a:ext>
            </a:extLst>
          </p:cNvPr>
          <p:cNvSpPr txBox="1"/>
          <p:nvPr/>
        </p:nvSpPr>
        <p:spPr>
          <a:xfrm>
            <a:off x="7109636" y="5977108"/>
            <a:ext cx="1603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" charset="0"/>
                <a:ea typeface="Arial" charset="0"/>
                <a:cs typeface="Arial" charset="0"/>
              </a:rPr>
              <a:t>CONSUMIDOR</a:t>
            </a:r>
            <a:endParaRPr lang="es-P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8 CuadroTexto">
            <a:extLst>
              <a:ext uri="{FF2B5EF4-FFF2-40B4-BE49-F238E27FC236}">
                <a16:creationId xmlns:a16="http://schemas.microsoft.com/office/drawing/2014/main" id="{4937E159-8AC2-4B63-8FC6-DF033FE2464C}"/>
              </a:ext>
            </a:extLst>
          </p:cNvPr>
          <p:cNvSpPr txBox="1"/>
          <p:nvPr/>
        </p:nvSpPr>
        <p:spPr>
          <a:xfrm>
            <a:off x="2758478" y="6015241"/>
            <a:ext cx="1166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>
                <a:latin typeface="Arial" charset="0"/>
                <a:ea typeface="Arial" charset="0"/>
                <a:cs typeface="Arial" charset="0"/>
              </a:rPr>
              <a:t>FÁBRICA</a:t>
            </a:r>
            <a:endParaRPr lang="es-P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Right Arrow 17">
            <a:extLst>
              <a:ext uri="{FF2B5EF4-FFF2-40B4-BE49-F238E27FC236}">
                <a16:creationId xmlns:a16="http://schemas.microsoft.com/office/drawing/2014/main" id="{451F1676-BE4E-42C0-B721-AA5CC8471E84}"/>
              </a:ext>
            </a:extLst>
          </p:cNvPr>
          <p:cNvSpPr/>
          <p:nvPr/>
        </p:nvSpPr>
        <p:spPr>
          <a:xfrm>
            <a:off x="4108948" y="5948220"/>
            <a:ext cx="397978" cy="37479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Right Arrow 17">
            <a:extLst>
              <a:ext uri="{FF2B5EF4-FFF2-40B4-BE49-F238E27FC236}">
                <a16:creationId xmlns:a16="http://schemas.microsoft.com/office/drawing/2014/main" id="{08BF79C1-0A9E-45D3-B479-574160D5C535}"/>
              </a:ext>
            </a:extLst>
          </p:cNvPr>
          <p:cNvSpPr/>
          <p:nvPr/>
        </p:nvSpPr>
        <p:spPr>
          <a:xfrm>
            <a:off x="6561893" y="5943598"/>
            <a:ext cx="397978" cy="37479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8"/>
          <p:cNvPicPr preferRelativeResize="0"/>
          <p:nvPr/>
        </p:nvPicPr>
        <p:blipFill rotWithShape="1">
          <a:blip r:embed="rId3">
            <a:alphaModFix/>
          </a:blip>
          <a:srcRect l="6431" r="8672"/>
          <a:stretch/>
        </p:blipFill>
        <p:spPr>
          <a:xfrm>
            <a:off x="-108521" y="-99392"/>
            <a:ext cx="9505057" cy="7056784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8"/>
          <p:cNvSpPr/>
          <p:nvPr/>
        </p:nvSpPr>
        <p:spPr>
          <a:xfrm>
            <a:off x="-108520" y="-99392"/>
            <a:ext cx="9505056" cy="7056784"/>
          </a:xfrm>
          <a:prstGeom prst="rect">
            <a:avLst/>
          </a:prstGeom>
          <a:solidFill>
            <a:schemeClr val="accent4">
              <a:alpha val="4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8"/>
          <p:cNvSpPr txBox="1"/>
          <p:nvPr/>
        </p:nvSpPr>
        <p:spPr>
          <a:xfrm>
            <a:off x="370320" y="4869160"/>
            <a:ext cx="520979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600" b="1" dirty="0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rPr>
              <a:t>LA EMPRESA QUE NOS RESPALDA</a:t>
            </a:r>
            <a:endParaRPr sz="3600" b="1" dirty="0">
              <a:solidFill>
                <a:schemeClr val="lt1"/>
              </a:solidFill>
              <a:latin typeface="+mj-lt"/>
              <a:ea typeface="Tahoma"/>
              <a:cs typeface="Tahoma"/>
              <a:sym typeface="Tahoma"/>
            </a:endParaRPr>
          </a:p>
        </p:txBody>
      </p:sp>
      <p:sp>
        <p:nvSpPr>
          <p:cNvPr id="203" name="Google Shape;203;p8"/>
          <p:cNvSpPr/>
          <p:nvPr/>
        </p:nvSpPr>
        <p:spPr>
          <a:xfrm>
            <a:off x="251520" y="224644"/>
            <a:ext cx="8568952" cy="6408712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4" name="Google Shape;204;p8"/>
          <p:cNvCxnSpPr/>
          <p:nvPr/>
        </p:nvCxnSpPr>
        <p:spPr>
          <a:xfrm>
            <a:off x="251520" y="6093296"/>
            <a:ext cx="4104456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205" name="Google Shape;205;p8"/>
          <p:cNvSpPr/>
          <p:nvPr/>
        </p:nvSpPr>
        <p:spPr>
          <a:xfrm>
            <a:off x="8155362" y="473246"/>
            <a:ext cx="1241174" cy="62229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6862" y="579339"/>
            <a:ext cx="709647" cy="410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9"/>
          <p:cNvPicPr preferRelativeResize="0"/>
          <p:nvPr/>
        </p:nvPicPr>
        <p:blipFill rotWithShape="1">
          <a:blip r:embed="rId3">
            <a:alphaModFix/>
          </a:blip>
          <a:srcRect l="4916" r="15798" b="5141"/>
          <a:stretch/>
        </p:blipFill>
        <p:spPr>
          <a:xfrm>
            <a:off x="-72518" y="505436"/>
            <a:ext cx="9289032" cy="666798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9"/>
          <p:cNvSpPr/>
          <p:nvPr/>
        </p:nvSpPr>
        <p:spPr>
          <a:xfrm>
            <a:off x="8155362" y="5661248"/>
            <a:ext cx="1313182" cy="62229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6862" y="5767341"/>
            <a:ext cx="709647" cy="41011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9"/>
          <p:cNvSpPr/>
          <p:nvPr/>
        </p:nvSpPr>
        <p:spPr>
          <a:xfrm>
            <a:off x="403920" y="377044"/>
            <a:ext cx="8272536" cy="6148300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9"/>
          <p:cNvSpPr/>
          <p:nvPr/>
        </p:nvSpPr>
        <p:spPr>
          <a:xfrm>
            <a:off x="-108521" y="-171400"/>
            <a:ext cx="9361039" cy="9361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9"/>
          <p:cNvSpPr/>
          <p:nvPr/>
        </p:nvSpPr>
        <p:spPr>
          <a:xfrm>
            <a:off x="1218569" y="195371"/>
            <a:ext cx="67217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 b="1" dirty="0">
                <a:solidFill>
                  <a:schemeClr val="lt1"/>
                </a:solidFill>
                <a:latin typeface="+mj-lt"/>
                <a:ea typeface="Tahoma"/>
                <a:cs typeface="Tahoma"/>
                <a:sym typeface="Tahoma"/>
              </a:rPr>
              <a:t>PARQUE INDUSTRIAL DE LA SALUD TIENS</a:t>
            </a:r>
            <a:endParaRPr dirty="0">
              <a:latin typeface="+mj-lt"/>
            </a:endParaRPr>
          </a:p>
        </p:txBody>
      </p:sp>
      <p:cxnSp>
        <p:nvCxnSpPr>
          <p:cNvPr id="217" name="Google Shape;217;p9"/>
          <p:cNvCxnSpPr>
            <a:cxnSpLocks/>
          </p:cNvCxnSpPr>
          <p:nvPr/>
        </p:nvCxnSpPr>
        <p:spPr>
          <a:xfrm flipH="1">
            <a:off x="-172142" y="430774"/>
            <a:ext cx="1354708" cy="3386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18" name="Google Shape;218;p9"/>
          <p:cNvCxnSpPr>
            <a:cxnSpLocks/>
          </p:cNvCxnSpPr>
          <p:nvPr/>
        </p:nvCxnSpPr>
        <p:spPr>
          <a:xfrm flipH="1">
            <a:off x="7904278" y="434160"/>
            <a:ext cx="1384243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Violet II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681</Words>
  <Application>Microsoft Office PowerPoint</Application>
  <PresentationFormat>Presentación en pantalla (4:3)</PresentationFormat>
  <Paragraphs>164</Paragraphs>
  <Slides>30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5" baseType="lpstr">
      <vt:lpstr>Arial</vt:lpstr>
      <vt:lpstr>Calibri</vt:lpstr>
      <vt:lpstr>Century Gothic</vt:lpstr>
      <vt:lpstr>Tahoma</vt:lpstr>
      <vt:lpstr>Tema de Office</vt:lpstr>
      <vt:lpstr>Presentación de PowerPoint</vt:lpstr>
      <vt:lpstr>SITUACIÓN ACTUAL: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Renato Rodriguez</dc:creator>
  <cp:lastModifiedBy>Ana Lucía Negrini</cp:lastModifiedBy>
  <cp:revision>15</cp:revision>
  <dcterms:created xsi:type="dcterms:W3CDTF">2018-11-09T22:42:56Z</dcterms:created>
  <dcterms:modified xsi:type="dcterms:W3CDTF">2020-10-28T21:13:44Z</dcterms:modified>
</cp:coreProperties>
</file>