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6" r:id="rId17"/>
    <p:sldId id="287" r:id="rId18"/>
    <p:sldId id="290" r:id="rId19"/>
    <p:sldId id="289" r:id="rId20"/>
    <p:sldId id="288" r:id="rId21"/>
    <p:sldId id="285" r:id="rId22"/>
    <p:sldId id="291" r:id="rId23"/>
    <p:sldId id="292" r:id="rId24"/>
    <p:sldId id="293" r:id="rId25"/>
    <p:sldId id="294" r:id="rId26"/>
    <p:sldId id="270" r:id="rId27"/>
    <p:sldId id="271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pIScK2SgXtjiz9IAUUO0Q==" hashData="RumARTYCwMSd6GzJAVRBd3YNozUp8WxLLIRoFsCkTYJJn8UmmACZABIkm4Grp4DNk1t73dcW4vXZP46ERFwSQ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028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801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3809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806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400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524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075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804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24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177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98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DC889-7343-424C-9187-04B68E2FDF23}" type="datetimeFigureOut">
              <a:rPr lang="es-PE" smtClean="0"/>
              <a:t>1/09/2020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4130-E424-4173-AB3E-CA838C48C81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78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DC62036-5C36-487F-A0A5-CE9E5F08E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2"/>
          <a:stretch/>
        </p:blipFill>
        <p:spPr bwMode="auto">
          <a:xfrm>
            <a:off x="405556" y="2032355"/>
            <a:ext cx="8353425" cy="279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13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7ADCA4-5BA9-4EB3-95E5-0B205CFF7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0" r="12524"/>
          <a:stretch/>
        </p:blipFill>
        <p:spPr>
          <a:xfrm>
            <a:off x="0" y="-1"/>
            <a:ext cx="9144000" cy="6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4C4AA2-73C8-4AC4-9CC0-566637142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6" r="12816"/>
          <a:stretch/>
        </p:blipFill>
        <p:spPr>
          <a:xfrm>
            <a:off x="0" y="-1"/>
            <a:ext cx="9144000" cy="69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3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3AA6AF-17C5-4018-BF01-DF10634E9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1" r="12816"/>
          <a:stretch/>
        </p:blipFill>
        <p:spPr>
          <a:xfrm>
            <a:off x="0" y="-1"/>
            <a:ext cx="9144000" cy="689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5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451D78-A59B-4212-A053-A6C8B9506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1" r="12718"/>
          <a:stretch/>
        </p:blipFill>
        <p:spPr>
          <a:xfrm>
            <a:off x="0" y="-1"/>
            <a:ext cx="9144000" cy="6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6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13FED6-AA32-4352-89B5-882F34989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8" r="12621"/>
          <a:stretch/>
        </p:blipFill>
        <p:spPr>
          <a:xfrm>
            <a:off x="0" y="-1"/>
            <a:ext cx="9144000" cy="6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16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44E75B-AC5F-4B6D-A863-4ED682FA2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6" r="12719"/>
          <a:stretch/>
        </p:blipFill>
        <p:spPr>
          <a:xfrm>
            <a:off x="0" y="-1"/>
            <a:ext cx="9144000" cy="6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1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3DA3A1-AE12-4810-9E0B-7B9D65179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1" r="13010" b="-369"/>
          <a:stretch/>
        </p:blipFill>
        <p:spPr>
          <a:xfrm>
            <a:off x="0" y="-1"/>
            <a:ext cx="9144000" cy="696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4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E75096-5830-4E46-AD6A-35F10ABE9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1" r="12718"/>
          <a:stretch/>
        </p:blipFill>
        <p:spPr>
          <a:xfrm>
            <a:off x="0" y="-1"/>
            <a:ext cx="9144000" cy="6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2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36A193-3601-48B0-A911-E0D7FF522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5" r="12524"/>
          <a:stretch/>
        </p:blipFill>
        <p:spPr>
          <a:xfrm>
            <a:off x="0" y="0"/>
            <a:ext cx="9144000" cy="68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570026-F56F-4BDE-8512-2BBF28E30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7" r="12816" b="123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50154F-9AE5-44C9-85D1-9508ABB27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4" r="12524"/>
          <a:stretch/>
        </p:blipFill>
        <p:spPr>
          <a:xfrm>
            <a:off x="0" y="-1"/>
            <a:ext cx="9144000" cy="68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0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4E3105-B62B-459C-B958-0502E5054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8" r="1262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375947-8EC4-4671-864C-FC84D1ADD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0" r="12719"/>
          <a:stretch/>
        </p:blipFill>
        <p:spPr>
          <a:xfrm>
            <a:off x="0" y="-1"/>
            <a:ext cx="9144000" cy="69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1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59C3EE-0D6E-40D1-A8C0-59196AC9C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r="127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E01D91-D3D4-45BC-A002-3EED98EFF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6" r="12719"/>
          <a:stretch/>
        </p:blipFill>
        <p:spPr>
          <a:xfrm>
            <a:off x="0" y="-1"/>
            <a:ext cx="9144000" cy="6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1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BC12D7-398D-4616-9E9A-66A83ABD4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6" r="12719"/>
          <a:stretch/>
        </p:blipFill>
        <p:spPr>
          <a:xfrm>
            <a:off x="0" y="-1"/>
            <a:ext cx="9144000" cy="6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2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2595-3F7A-4713-81E7-E2868DA48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1" r="12718"/>
          <a:stretch/>
        </p:blipFill>
        <p:spPr>
          <a:xfrm>
            <a:off x="0" y="-1"/>
            <a:ext cx="9144000" cy="6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8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C0B3CE-9ECB-4E80-AF62-842F5AA1D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3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0ECC93F-A89D-4816-BA65-EEDC917B9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CC9220-8C1A-4D2D-9086-8D4C0637F9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1866062" y="4742017"/>
            <a:ext cx="4435202" cy="45729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E8E6C16-39E0-4248-B2B5-1A2EBACB89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5913">
            <a:off x="6548879" y="294773"/>
            <a:ext cx="4435202" cy="45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6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52020-0BD4-469E-92D7-F9A63EE8D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2"/>
          <a:stretch/>
        </p:blipFill>
        <p:spPr bwMode="auto">
          <a:xfrm>
            <a:off x="405556" y="2032355"/>
            <a:ext cx="8353425" cy="279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2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4312ED-AEC3-4545-AF2E-BDF94CBA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1" r="12718"/>
          <a:stretch/>
        </p:blipFill>
        <p:spPr>
          <a:xfrm>
            <a:off x="0" y="-1"/>
            <a:ext cx="9144000" cy="6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5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F2C7BA-63D4-49CD-85CC-DEC0A660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6EF408-3250-4520-A61E-ABE2B3AF7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7" r="12762"/>
          <a:stretch/>
        </p:blipFill>
        <p:spPr>
          <a:xfrm>
            <a:off x="0" y="-1"/>
            <a:ext cx="9144000" cy="6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2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6B8CA2-AF01-4000-937B-6F28159D2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632"/>
          <a:stretch/>
        </p:blipFill>
        <p:spPr>
          <a:xfrm>
            <a:off x="0" y="-1"/>
            <a:ext cx="9144000" cy="68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1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34D35F-37F1-4501-805A-0FB765865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4" r="12500"/>
          <a:stretch/>
        </p:blipFill>
        <p:spPr>
          <a:xfrm>
            <a:off x="0" y="0"/>
            <a:ext cx="9144000" cy="6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6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844A55-C287-4DB6-91C0-A7EE035CE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3" r="1289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6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1EFB6B-AFC8-4A57-82CC-D889CB20D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6" r="12719"/>
          <a:stretch/>
        </p:blipFill>
        <p:spPr>
          <a:xfrm>
            <a:off x="0" y="-1"/>
            <a:ext cx="9144000" cy="6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34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0</Words>
  <Application>Microsoft Office PowerPoint</Application>
  <PresentationFormat>Presentación en pantalla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Lucía Negrini</dc:creator>
  <cp:lastModifiedBy>Ana Lucía Negrini</cp:lastModifiedBy>
  <cp:revision>12</cp:revision>
  <dcterms:created xsi:type="dcterms:W3CDTF">2020-08-31T23:28:38Z</dcterms:created>
  <dcterms:modified xsi:type="dcterms:W3CDTF">2020-09-01T21:56:33Z</dcterms:modified>
</cp:coreProperties>
</file>