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84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69" r:id="rId25"/>
    <p:sldId id="270" r:id="rId26"/>
    <p:sldId id="271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+5FY95ln5tNez0Aq14d+A==" hashData="0NjED4FddaKiMBNGl0Rr4IlCTTrDCm2Uph1ef8zva80ZTTm7SRov+tevl/uzLA1h2hegs43ZyeAnWkVok+Q5j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0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FAF53-2BD9-47D5-B5C9-3AF4437E5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060796-BA8E-4098-A549-E2D6822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68B4B-C5E6-4618-A9D9-D17C031B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7ABCC-47B8-4957-A541-AF2D3DB0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B655C-E203-4F53-B22F-D0CC53D8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30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B687-E351-47CE-8DA2-BD56820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50DA9-56C1-45ED-92C3-617221860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CD20-0BD2-493F-A815-BA2D96A9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F47A6-55D8-4EEA-88CE-1D1F295C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13CB5-6F98-458E-AE04-A1623FD4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299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A28897-68D8-454F-BB8D-8573BE95F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2EA5AB-95FD-46F9-B38A-10593A13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AC6B8-5AAA-493C-93A6-D48BE25A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C424-5F29-4000-8A4E-C642510C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43C8F-5514-40DA-9D1D-DD53373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46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18DEE-7C8D-47D6-A16D-1AD61656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D7361-BFEF-45A3-922A-1A3124BB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52134-6995-447E-B29E-2805BC6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DBB4A-B7CC-4728-A51F-7B5237A6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725BB-2B87-47C9-9D69-9749A721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5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D8BAE-4480-4686-A6DA-86E9D9EF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D8EAB-E52E-41B3-B3EA-2D5E1B2A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86382-6C2C-4879-BBBF-AAB507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2B022-7EE6-400F-A0E9-71BAFEE5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06F0B-9810-41CC-AA76-E6186B7D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3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48C0-C8A1-4324-B2E4-C22F82BA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4EBD7-793F-467F-AB21-112EC95E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C810A3-9189-4EEC-BAE9-AC958549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4E30C-6B21-4410-BFF1-5DFB8CE8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5CCC6-8B09-4C47-9909-7CF7637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62FCB8-1D55-4C99-9A49-4F12E6B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43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BA511-64B7-4DBB-9B59-3BC86490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91200-5D7E-4FA9-A705-1C6C473D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38DF0-6F0A-4AB3-9647-D670F811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29C0C1-24E3-400B-9E15-47E40046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4B19E5-5133-4967-994D-29609C48C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163A88-9CB5-4401-9DD7-C3A30951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32A7DB-74F2-4B72-ADCE-149D3196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E18CAD-786E-400D-BA9A-A9EE906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86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A771E-6A2C-4E99-94C9-7506CFFE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3D865-8692-4A6A-9675-C35BA983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8C660A-BC6F-4D93-BAED-54BEE77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49346C-57F1-4608-99A3-EF6FC5B1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1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A55461-9D3B-4A80-974F-5FA7F4DA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351E5E-0223-4DAB-A6CD-00551E26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15776-FF6D-4350-BFDE-D22A4C3B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02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D21C5-0DE5-470F-9853-6F0F10A4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F875F-C602-4AEF-83F3-DF93C24C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FAAAA-6388-4DA3-8BA9-E74BF506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478900-41CA-4F54-8ECA-D71EFB30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5EDAB-8E5A-485C-8165-EC7189FA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02766-3059-47EA-9898-B4B98481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5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E7C0-C720-4508-B594-D41C0B38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915F96-9C44-44DA-8C28-1ED5EECD8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4B3C0-E00B-40FA-966D-3903AC9F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6B185D-4345-4E6D-ACFE-6BFC45AC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C99D7-7219-4092-A7E3-982A324E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4151AB-2CC5-4C97-8A63-BF498F65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6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16143D-2F89-4EA9-B9C2-D935A6DB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B551C-0160-44CA-8843-A521AD53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1A59D-337F-4054-AE44-DCD3B73E6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8D80F-3CD2-4A68-B570-BBD6FEFE2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78CA2-9468-4173-89F0-F3EB4C7C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C6C1602-ADC4-4FB5-AB9A-0EE8127A7C3A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88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986C92-1E04-4C82-861E-5560F62F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9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2E72AD-4C38-4025-AED7-21D5F7ADD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" y="0"/>
            <a:ext cx="1211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4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122D2A-A6BC-4BBC-92DC-DDEDE77EB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" r="6371" b="5291"/>
          <a:stretch/>
        </p:blipFill>
        <p:spPr>
          <a:xfrm>
            <a:off x="19664" y="-1"/>
            <a:ext cx="122153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49ED2A4-D028-47B0-A4D4-BE2299544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0"/>
          <a:stretch/>
        </p:blipFill>
        <p:spPr>
          <a:xfrm>
            <a:off x="0" y="0"/>
            <a:ext cx="12192000" cy="68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9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A3B78F-D40A-4DDB-A215-4E76410B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/>
          <a:stretch/>
        </p:blipFill>
        <p:spPr>
          <a:xfrm>
            <a:off x="0" y="0"/>
            <a:ext cx="12192000" cy="68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55C0A6-D767-4A69-AAED-B1E96108E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5" b="4598"/>
          <a:stretch/>
        </p:blipFill>
        <p:spPr>
          <a:xfrm>
            <a:off x="0" y="0"/>
            <a:ext cx="12192000" cy="68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3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28B1CA-4987-4F8C-85CF-6FE72B67B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0EF21E-7D69-4BE8-8B40-3BD28A123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5" b="55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8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68E78B-843C-48E2-BB02-14CA3D64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" y="0"/>
            <a:ext cx="12174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7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252B57-5D5B-43E7-A943-C27A0B6FE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/>
          <a:stretch/>
        </p:blipFill>
        <p:spPr>
          <a:xfrm>
            <a:off x="0" y="0"/>
            <a:ext cx="12192000" cy="68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n 408">
            <a:extLst>
              <a:ext uri="{FF2B5EF4-FFF2-40B4-BE49-F238E27FC236}">
                <a16:creationId xmlns:a16="http://schemas.microsoft.com/office/drawing/2014/main" id="{81623E4A-A2EF-4C35-A3FA-25BB6E9A4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" t="3333" r="5569" b="10444"/>
          <a:stretch/>
        </p:blipFill>
        <p:spPr>
          <a:xfrm>
            <a:off x="0" y="-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D1F165-56AC-434F-90BC-2357D5E34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5"/>
          <a:stretch/>
        </p:blipFill>
        <p:spPr>
          <a:xfrm>
            <a:off x="0" y="0"/>
            <a:ext cx="12227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D115DA-3F38-45F3-BFD4-DAF9515B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" b="6444"/>
          <a:stretch/>
        </p:blipFill>
        <p:spPr>
          <a:xfrm>
            <a:off x="15240" y="0"/>
            <a:ext cx="12176760" cy="68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2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CD51D4-CD22-41F5-93AF-733BA1364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6" b="16444"/>
          <a:stretch/>
        </p:blipFill>
        <p:spPr>
          <a:xfrm>
            <a:off x="0" y="0"/>
            <a:ext cx="12192000" cy="68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4C87A7-C57B-4480-B067-A548459E7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"/>
          <a:stretch/>
        </p:blipFill>
        <p:spPr>
          <a:xfrm>
            <a:off x="0" y="0"/>
            <a:ext cx="12192000" cy="68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31AB28F-B1BD-47AE-A05F-5756C52CD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0"/>
          <a:stretch/>
        </p:blipFill>
        <p:spPr>
          <a:xfrm>
            <a:off x="0" y="-1"/>
            <a:ext cx="12192000" cy="68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8C7F4-8AC3-476F-8858-95EA6BEEA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" r="8386" b="23556"/>
          <a:stretch/>
        </p:blipFill>
        <p:spPr>
          <a:xfrm>
            <a:off x="121920" y="0"/>
            <a:ext cx="11948160" cy="6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4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321C3-F70F-4D7E-8272-EEE92F88DFA4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6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E5CEDF-AC8E-4AF7-8AAA-64DCD92B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10222" r="8081" b="5778"/>
          <a:stretch/>
        </p:blipFill>
        <p:spPr>
          <a:xfrm>
            <a:off x="0" y="-1"/>
            <a:ext cx="12192000" cy="68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BBDC1D-8063-4A3A-AB51-8C25CF72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3AA724-C368-4DDD-9B4E-D10C42E2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327660"/>
            <a:ext cx="11635740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D71C77-6985-446D-BFE3-6075AC78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0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315795-C25F-4D7E-A3D6-DF86F228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9B2999-49E7-485C-AAD5-6402914E8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DED0D6-3B3B-47C4-9369-B8A05527B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7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7</cp:revision>
  <dcterms:created xsi:type="dcterms:W3CDTF">2020-09-01T15:22:41Z</dcterms:created>
  <dcterms:modified xsi:type="dcterms:W3CDTF">2020-09-01T16:06:55Z</dcterms:modified>
</cp:coreProperties>
</file>