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74" r:id="rId6"/>
    <p:sldId id="275" r:id="rId7"/>
    <p:sldId id="276" r:id="rId8"/>
    <p:sldId id="281" r:id="rId9"/>
    <p:sldId id="277" r:id="rId10"/>
    <p:sldId id="278" r:id="rId11"/>
    <p:sldId id="280" r:id="rId12"/>
    <p:sldId id="282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50" d="100"/>
          <a:sy n="50" d="100"/>
        </p:scale>
        <p:origin x="485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BE29E1-9E02-4425-AC27-3624D1FF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0560C5-2F43-4F50-84E6-28243F7D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28C3F78A-01FB-4B8A-8284-C43109AB0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1" t="3333" b="6889"/>
          <a:stretch/>
        </p:blipFill>
        <p:spPr>
          <a:xfrm>
            <a:off x="0" y="-1"/>
            <a:ext cx="9144000" cy="68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52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3F8062-46C2-469F-82D8-79571BEA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52E2A6-BA7A-4F3B-BB67-E9E3E111E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0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80530A-773F-4282-AD3F-24ABC08D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2E784C-7A2F-4297-B0D8-4D0D37670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1" y="-1"/>
            <a:ext cx="9144000" cy="68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CD7236-ECA7-4C36-8B6F-66FDE4D53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0"/>
          <a:stretch/>
        </p:blipFill>
        <p:spPr>
          <a:xfrm>
            <a:off x="0" y="-7161"/>
            <a:ext cx="9144000" cy="68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8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6437F8-2BC9-43BD-9746-4DDAB19E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80"/>
            <a:ext cx="9144000" cy="67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53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Presentación en pantalla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5</cp:revision>
  <dcterms:created xsi:type="dcterms:W3CDTF">2020-08-31T23:28:38Z</dcterms:created>
  <dcterms:modified xsi:type="dcterms:W3CDTF">2020-09-01T00:08:32Z</dcterms:modified>
</cp:coreProperties>
</file>