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76" r:id="rId8"/>
    <p:sldId id="277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1pIScK2SgXtjiz9IAUUO0Q==" hashData="RumARTYCwMSd6GzJAVRBd3YNozUp8WxLLIRoFsCkTYJJn8UmmACZABIkm4Grp4DNk1t73dcW4vXZP46ERFwSQ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028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801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809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806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400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524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075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804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24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177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988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78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DC62036-5C36-487F-A0A5-CE9E5F08E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2"/>
          <a:stretch/>
        </p:blipFill>
        <p:spPr bwMode="auto">
          <a:xfrm>
            <a:off x="405556" y="2032355"/>
            <a:ext cx="8353425" cy="279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13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0ECC93F-A89D-4816-BA65-EEDC917B9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DCC9220-8C1A-4D2D-9086-8D4C0637F9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1866062" y="4742017"/>
            <a:ext cx="4435202" cy="457294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E8E6C16-39E0-4248-B2B5-1A2EBACB89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5913">
            <a:off x="6548879" y="294773"/>
            <a:ext cx="4435202" cy="457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16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752020-0BD4-469E-92D7-F9A63EE8D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2"/>
          <a:stretch/>
        </p:blipFill>
        <p:spPr bwMode="auto">
          <a:xfrm>
            <a:off x="405556" y="2032355"/>
            <a:ext cx="8353425" cy="279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52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450154F-9AE5-44C9-85D1-9508ABB27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24" r="12524"/>
          <a:stretch/>
        </p:blipFill>
        <p:spPr>
          <a:xfrm>
            <a:off x="0" y="-1"/>
            <a:ext cx="9144000" cy="686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0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4312ED-AEC3-4545-AF2E-BDF94CBA1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21" r="12718"/>
          <a:stretch/>
        </p:blipFill>
        <p:spPr>
          <a:xfrm>
            <a:off x="0" y="-1"/>
            <a:ext cx="9144000" cy="68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5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A231F94-BA13-49D8-B234-FB92E7640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3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5288E3B-0725-499D-BF4D-8DCE7AE6D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8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4C7C81-AC9B-4344-A849-766D0171C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10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29F4167-06D9-4972-B281-02DBA5DD4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72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787FFC-E2A0-41E6-BBC6-974FDC8F2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63" t="4893" r="6185" b="7057"/>
          <a:stretch/>
        </p:blipFill>
        <p:spPr>
          <a:xfrm>
            <a:off x="0" y="0"/>
            <a:ext cx="9190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65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C0B3CE-9ECB-4E80-AF62-842F5AA1D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306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0</Words>
  <Application>Microsoft Office PowerPoint</Application>
  <PresentationFormat>Presentación en pantalla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Lucía Negrini</dc:creator>
  <cp:lastModifiedBy>Ana Lucía Negrini</cp:lastModifiedBy>
  <cp:revision>14</cp:revision>
  <dcterms:created xsi:type="dcterms:W3CDTF">2020-08-31T23:28:38Z</dcterms:created>
  <dcterms:modified xsi:type="dcterms:W3CDTF">2020-09-01T22:17:51Z</dcterms:modified>
</cp:coreProperties>
</file>