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78" r:id="rId9"/>
    <p:sldId id="279" r:id="rId10"/>
    <p:sldId id="284" r:id="rId11"/>
    <p:sldId id="285" r:id="rId12"/>
    <p:sldId id="286" r:id="rId13"/>
    <p:sldId id="287" r:id="rId14"/>
    <p:sldId id="280" r:id="rId15"/>
    <p:sldId id="281" r:id="rId16"/>
    <p:sldId id="282" r:id="rId17"/>
    <p:sldId id="283" r:id="rId18"/>
    <p:sldId id="288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pIScK2SgXtjiz9IAUUO0Q==" hashData="RumARTYCwMSd6GzJAVRBd3YNozUp8WxLLIRoFsCkTYJJn8UmmACZABIkm4Grp4DNk1t73dcW4vXZP46ERFwSQ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50" d="100"/>
          <a:sy n="50" d="100"/>
        </p:scale>
        <p:origin x="461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028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801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809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806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400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4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07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804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4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17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988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8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DC62036-5C36-487F-A0A5-CE9E5F08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3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B8CE83D-D70B-4AB5-B314-CFBF5BE62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8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8349076-D74B-4D28-9CEA-B94B2531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8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19B940-8836-4933-A6E6-C58187AD3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DA1943F-5DAC-4480-88C6-B1A2D104B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97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388AC3-959D-4FDC-BCD2-15B86252D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5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00B0505-9AC1-48C7-AE1D-520CFCC8B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0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029295-DBBD-43AE-8FA0-894029409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69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2F26FF-6E6F-4011-80F7-0D0DCC69E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"/>
          <a:stretch/>
        </p:blipFill>
        <p:spPr>
          <a:xfrm>
            <a:off x="0" y="0"/>
            <a:ext cx="9144000" cy="68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29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58907E-CD03-4A5B-A38F-75003819A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34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C0B3CE-9ECB-4E80-AF62-842F5AA1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0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50154F-9AE5-44C9-85D1-9508ABB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4" r="12524"/>
          <a:stretch/>
        </p:blipFill>
        <p:spPr>
          <a:xfrm>
            <a:off x="0" y="-1"/>
            <a:ext cx="9144000" cy="68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0ECC93F-A89D-4816-BA65-EEDC917B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DCC9220-8C1A-4D2D-9086-8D4C0637F9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1866062" y="4742017"/>
            <a:ext cx="4435202" cy="45729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E8E6C16-39E0-4248-B2B5-1A2EBACB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5913">
            <a:off x="6548879" y="294773"/>
            <a:ext cx="4435202" cy="45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6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52020-0BD4-469E-92D7-F9A63EE8D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2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4312ED-AEC3-4545-AF2E-BDF94CBA1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1" r="12718"/>
          <a:stretch/>
        </p:blipFill>
        <p:spPr>
          <a:xfrm>
            <a:off x="0" y="-1"/>
            <a:ext cx="9144000" cy="68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5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0178522-1A4B-4993-B833-EE7E2698D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" r="1053" b="496"/>
          <a:stretch/>
        </p:blipFill>
        <p:spPr>
          <a:xfrm>
            <a:off x="-3702" y="-21714"/>
            <a:ext cx="9147702" cy="68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4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1D84A3-BD2B-4F09-8D15-769A24B2D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90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6CB633-7808-432B-8006-3664686F7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5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8D3D72C-4EEC-45B8-B3EA-CA5F89E3B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0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BFFFA0-0794-4B19-B46E-6BD5E6157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9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DA75669-E1AE-47FB-8D2C-9735C357D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" y="0"/>
            <a:ext cx="9063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28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Office PowerPoint</Application>
  <PresentationFormat>Presentación en pantalla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5</cp:revision>
  <dcterms:created xsi:type="dcterms:W3CDTF">2020-08-31T23:28:38Z</dcterms:created>
  <dcterms:modified xsi:type="dcterms:W3CDTF">2020-09-01T00:18:03Z</dcterms:modified>
</cp:coreProperties>
</file>