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1pIScK2SgXtjiz9IAUUO0Q==" hashData="RumARTYCwMSd6GzJAVRBd3YNozUp8WxLLIRoFsCkTYJJn8UmmACZABIkm4Grp4DNk1t73dcW4vXZP46ERFwSQ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>
        <p:scale>
          <a:sx n="50" d="100"/>
          <a:sy n="50" d="100"/>
        </p:scale>
        <p:origin x="485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028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801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809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806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400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524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075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804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24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7177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988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78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DC62036-5C36-487F-A0A5-CE9E5F08E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2"/>
          <a:stretch/>
        </p:blipFill>
        <p:spPr bwMode="auto">
          <a:xfrm>
            <a:off x="405556" y="2032355"/>
            <a:ext cx="8353425" cy="279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137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8EF5F2E-8CD1-4FF1-BCF9-3FD56183F6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15" t="4667" b="8889"/>
          <a:stretch/>
        </p:blipFill>
        <p:spPr>
          <a:xfrm>
            <a:off x="0" y="0"/>
            <a:ext cx="9144000" cy="684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88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C0B3CE-9ECB-4E80-AF62-842F5AA1D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30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0ECC93F-A89D-4816-BA65-EEDC917B9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DCC9220-8C1A-4D2D-9086-8D4C0637F9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1866062" y="4742017"/>
            <a:ext cx="4435202" cy="457294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E8E6C16-39E0-4248-B2B5-1A2EBACB89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5913">
            <a:off x="6548879" y="294773"/>
            <a:ext cx="4435202" cy="457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16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752020-0BD4-469E-92D7-F9A63EE8D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2"/>
          <a:stretch/>
        </p:blipFill>
        <p:spPr bwMode="auto">
          <a:xfrm>
            <a:off x="405556" y="2032355"/>
            <a:ext cx="8353425" cy="279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521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52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450154F-9AE5-44C9-85D1-9508ABB27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24" r="12524"/>
          <a:stretch/>
        </p:blipFill>
        <p:spPr>
          <a:xfrm>
            <a:off x="0" y="-1"/>
            <a:ext cx="9144000" cy="686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0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4312ED-AEC3-4545-AF2E-BDF94CBA1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21" r="12718"/>
          <a:stretch/>
        </p:blipFill>
        <p:spPr>
          <a:xfrm>
            <a:off x="0" y="-1"/>
            <a:ext cx="9144000" cy="68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5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6A688B3-FB8A-4B92-AEF4-1555CEC4E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2"/>
            <a:ext cx="9144000" cy="683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52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D0E4E6-706A-4934-939A-255C165BF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5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50D3B4-B892-4BB0-B56F-468997F26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46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C99214A-6484-4E42-810E-96BC3323D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19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8A04DD2-D2D1-4BC6-8C4F-9B6C7675C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7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A05DA26-3675-46C3-BC00-90C5B3C5D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30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0</Words>
  <Application>Microsoft Office PowerPoint</Application>
  <PresentationFormat>Presentación en pantalla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Lucía Negrini</dc:creator>
  <cp:lastModifiedBy>Ana Lucía Negrini</cp:lastModifiedBy>
  <cp:revision>6</cp:revision>
  <dcterms:created xsi:type="dcterms:W3CDTF">2020-08-31T23:28:38Z</dcterms:created>
  <dcterms:modified xsi:type="dcterms:W3CDTF">2020-09-01T00:00:24Z</dcterms:modified>
</cp:coreProperties>
</file>