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81" r:id="rId23"/>
    <p:sldId id="270" r:id="rId24"/>
    <p:sldId id="271" r:id="rId25"/>
    <p:sldId id="27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1pIScK2SgXtjiz9IAUUO0Q==" hashData="RumARTYCwMSd6GzJAVRBd3YNozUp8WxLLIRoFsCkTYJJn8UmmACZABIkm4Grp4DNk1t73dcW4vXZP46ERFwSQQ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5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902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78012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8099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6806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54005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4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0752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18043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42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7177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19882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DC889-7343-424C-9187-04B68E2FDF23}" type="datetimeFigureOut">
              <a:rPr lang="es-PE" smtClean="0"/>
              <a:t>1/09/2020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A4130-E424-4173-AB3E-CA838C48C81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88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8DC62036-5C36-487F-A0A5-CE9E5F08E0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6137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913AD3-CD92-4337-AB6B-FE0FC0A35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9"/>
            <a:ext cx="9144000" cy="68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68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EC95B16-5046-4F6D-BFC4-173B2375E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9"/>
            <a:ext cx="9144000" cy="68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00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7C572F-1CFC-4666-AA7A-78C2D6AB07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749"/>
            <a:ext cx="9144000" cy="678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34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52FBD83-E554-4610-9059-EA817EFB7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22"/>
            <a:ext cx="9144000" cy="678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09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269AECC-32A0-43E8-9C01-057497899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8"/>
            <a:ext cx="9144000" cy="682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0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E926E89-BF3E-473F-95BE-43191E9F6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22" t="20877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77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9442695-4B2F-46E0-863F-907ED24838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6"/>
            <a:ext cx="9144000" cy="68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710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F1DFE7-AD29-4FF7-8461-A583325A5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6"/>
            <a:ext cx="9144000" cy="68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305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D3CC5E0-3751-4202-9523-A9885D7B48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32"/>
          <a:stretch/>
        </p:blipFill>
        <p:spPr>
          <a:xfrm>
            <a:off x="0" y="342495"/>
            <a:ext cx="8807116" cy="635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5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ED3F724-5A59-4D22-ACA1-6ECE4C547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15240"/>
            <a:ext cx="8663940" cy="682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60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450154F-9AE5-44C9-85D1-9508ABB27F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24" r="12524"/>
          <a:stretch/>
        </p:blipFill>
        <p:spPr>
          <a:xfrm>
            <a:off x="0" y="-1"/>
            <a:ext cx="9144000" cy="686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407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EA69269-35C8-4664-9D29-F1977AC039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68"/>
          <a:stretch/>
        </p:blipFill>
        <p:spPr>
          <a:xfrm>
            <a:off x="0" y="0"/>
            <a:ext cx="9144000" cy="686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3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8712A1-FE43-4452-9A1D-931B6DA43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" y="365760"/>
            <a:ext cx="8793480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205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9219D7DF-912C-4227-9998-21A3B9BD86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" y="327660"/>
            <a:ext cx="8321040" cy="620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8867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5C0B3CE-9ECB-4E80-AF62-842F5AA1DF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430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10ECC93F-A89D-4816-BA65-EEDC917B9E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DCC9220-8C1A-4D2D-9086-8D4C0637F93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1866062" y="4742017"/>
            <a:ext cx="4435202" cy="457294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E8E6C16-39E0-4248-B2B5-1A2EBACB892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5913">
            <a:off x="6548879" y="294773"/>
            <a:ext cx="4435202" cy="457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169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752020-0BD4-469E-92D7-F9A63EE8D6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72"/>
          <a:stretch/>
        </p:blipFill>
        <p:spPr bwMode="auto">
          <a:xfrm>
            <a:off x="405556" y="2032355"/>
            <a:ext cx="8353425" cy="279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521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64312ED-AEC3-4545-AF2E-BDF94CBA12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621" r="12718"/>
          <a:stretch/>
        </p:blipFill>
        <p:spPr>
          <a:xfrm>
            <a:off x="0" y="-1"/>
            <a:ext cx="9144000" cy="688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50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E6E41CD-214E-4C69-9A4D-87EC8CCB9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82"/>
          <a:stretch/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89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407DA46-5D04-4268-8166-F07FAA29E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24" y="0"/>
            <a:ext cx="90885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8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029D1FE-B88A-4705-9491-B9E3C2277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6"/>
            <a:ext cx="9144000" cy="68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87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F65A891-E680-4AE3-947F-C0D235B4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9"/>
            <a:ext cx="9144000" cy="68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6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795E04C-C924-4D0F-A333-579CCAF844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09"/>
            <a:ext cx="9144000" cy="683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1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50B12DE-6422-4F1C-8F1F-067782376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16"/>
            <a:ext cx="9144000" cy="68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42244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</TotalTime>
  <Words>0</Words>
  <Application>Microsoft Office PowerPoint</Application>
  <PresentationFormat>Presentación en pantalla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Lucía Negrini</dc:creator>
  <cp:lastModifiedBy>Ana Lucía Negrini</cp:lastModifiedBy>
  <cp:revision>7</cp:revision>
  <dcterms:created xsi:type="dcterms:W3CDTF">2020-08-31T23:28:38Z</dcterms:created>
  <dcterms:modified xsi:type="dcterms:W3CDTF">2020-09-01T16:42:10Z</dcterms:modified>
</cp:coreProperties>
</file>